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1.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3" r:id="rId4"/>
  </p:sldMasterIdLst>
  <p:notesMasterIdLst>
    <p:notesMasterId r:id="rId54"/>
  </p:notesMasterIdLst>
  <p:sldIdLst>
    <p:sldId id="401" r:id="rId5"/>
    <p:sldId id="440" r:id="rId6"/>
    <p:sldId id="411" r:id="rId7"/>
    <p:sldId id="420" r:id="rId8"/>
    <p:sldId id="421" r:id="rId9"/>
    <p:sldId id="415" r:id="rId10"/>
    <p:sldId id="432" r:id="rId11"/>
    <p:sldId id="433" r:id="rId12"/>
    <p:sldId id="434" r:id="rId13"/>
    <p:sldId id="435" r:id="rId14"/>
    <p:sldId id="436" r:id="rId15"/>
    <p:sldId id="416" r:id="rId16"/>
    <p:sldId id="413" r:id="rId17"/>
    <p:sldId id="438" r:id="rId18"/>
    <p:sldId id="423" r:id="rId19"/>
    <p:sldId id="417" r:id="rId20"/>
    <p:sldId id="431" r:id="rId21"/>
    <p:sldId id="419" r:id="rId22"/>
    <p:sldId id="439" r:id="rId23"/>
    <p:sldId id="441" r:id="rId24"/>
    <p:sldId id="424" r:id="rId25"/>
    <p:sldId id="425" r:id="rId26"/>
    <p:sldId id="498" r:id="rId27"/>
    <p:sldId id="513" r:id="rId28"/>
    <p:sldId id="514" r:id="rId29"/>
    <p:sldId id="499" r:id="rId30"/>
    <p:sldId id="510" r:id="rId31"/>
    <p:sldId id="517" r:id="rId32"/>
    <p:sldId id="515" r:id="rId33"/>
    <p:sldId id="519" r:id="rId34"/>
    <p:sldId id="475" r:id="rId35"/>
    <p:sldId id="518" r:id="rId36"/>
    <p:sldId id="520" r:id="rId37"/>
    <p:sldId id="521" r:id="rId38"/>
    <p:sldId id="508" r:id="rId39"/>
    <p:sldId id="522" r:id="rId40"/>
    <p:sldId id="523" r:id="rId41"/>
    <p:sldId id="525" r:id="rId42"/>
    <p:sldId id="524" r:id="rId43"/>
    <p:sldId id="526" r:id="rId44"/>
    <p:sldId id="527" r:id="rId45"/>
    <p:sldId id="528" r:id="rId46"/>
    <p:sldId id="529" r:id="rId47"/>
    <p:sldId id="530" r:id="rId48"/>
    <p:sldId id="430" r:id="rId49"/>
    <p:sldId id="428" r:id="rId50"/>
    <p:sldId id="427" r:id="rId51"/>
    <p:sldId id="429" r:id="rId52"/>
    <p:sldId id="405" r:id="rId53"/>
  </p:sldIdLst>
  <p:sldSz cx="12192000" cy="6858000"/>
  <p:notesSz cx="6858000" cy="9144000"/>
  <p:custDataLst>
    <p:tags r:id="rId5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672" userDrawn="1">
          <p15:clr>
            <a:srgbClr val="A4A3A4"/>
          </p15:clr>
        </p15:guide>
        <p15:guide id="3" pos="7008" userDrawn="1">
          <p15:clr>
            <a:srgbClr val="A4A3A4"/>
          </p15:clr>
        </p15:guide>
        <p15:guide id="4" orient="horz" pos="1824"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F8D0B45-14E6-4BDD-BA6F-C855FDDF76E4}" v="1" dt="2026-07-08T08:52:07.84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286" autoAdjust="0"/>
    <p:restoredTop sz="96208" autoAdjust="0"/>
  </p:normalViewPr>
  <p:slideViewPr>
    <p:cSldViewPr snapToGrid="0">
      <p:cViewPr varScale="1">
        <p:scale>
          <a:sx n="77" d="100"/>
          <a:sy n="77" d="100"/>
        </p:scale>
        <p:origin x="120" y="594"/>
      </p:cViewPr>
      <p:guideLst>
        <p:guide orient="horz" pos="2160"/>
        <p:guide pos="672"/>
        <p:guide pos="7008"/>
        <p:guide orient="horz" pos="1824"/>
      </p:guideLst>
    </p:cSldViewPr>
  </p:slideViewPr>
  <p:notesTextViewPr>
    <p:cViewPr>
      <p:scale>
        <a:sx n="1" d="1"/>
        <a:sy n="1" d="1"/>
      </p:scale>
      <p:origin x="0" y="0"/>
    </p:cViewPr>
  </p:notesTextViewPr>
  <p:sorterViewPr>
    <p:cViewPr>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tags" Target="tags/tag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theme" Target="theme/theme1.xml"/><Relationship Id="rId5" Type="http://schemas.openxmlformats.org/officeDocument/2006/relationships/slide" Target="slides/slide1.xml"/><Relationship Id="rId61" Type="http://schemas.microsoft.com/office/2018/10/relationships/authors" Target="author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viewProps" Target="viewProp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860B616-BCB2-4E7C-BAA6-B90DF21B9EDF}" type="datetimeFigureOut">
              <a:rPr lang="en-US" smtClean="0"/>
              <a:t>8/11/2026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D0EDF81-139F-488C-872B-4720FBA6BF98}" type="slidenum">
              <a:rPr lang="en-US" smtClean="0"/>
              <a:t>‹N°›</a:t>
            </a:fld>
            <a:endParaRPr lang="en-US" dirty="0"/>
          </a:p>
        </p:txBody>
      </p:sp>
    </p:spTree>
    <p:extLst>
      <p:ext uri="{BB962C8B-B14F-4D97-AF65-F5344CB8AC3E}">
        <p14:creationId xmlns:p14="http://schemas.microsoft.com/office/powerpoint/2010/main" val="34647072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5"/>
          </p:nvPr>
        </p:nvSpPr>
        <p:spPr/>
        <p:txBody>
          <a:bodyPr/>
          <a:lstStyle/>
          <a:p>
            <a:fld id="{0D0EDF81-139F-488C-872B-4720FBA6BF98}" type="slidenum">
              <a:rPr lang="en-US" smtClean="0"/>
              <a:t>7</a:t>
            </a:fld>
            <a:endParaRPr lang="en-US" dirty="0"/>
          </a:p>
        </p:txBody>
      </p:sp>
    </p:spTree>
    <p:extLst>
      <p:ext uri="{BB962C8B-B14F-4D97-AF65-F5344CB8AC3E}">
        <p14:creationId xmlns:p14="http://schemas.microsoft.com/office/powerpoint/2010/main" val="34729039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9" name="Freeform: Shape 8" descr="Tag=AccentColor&#10;Flavor=Light&#10;Target=Fill">
            <a:extLst>
              <a:ext uri="{FF2B5EF4-FFF2-40B4-BE49-F238E27FC236}">
                <a16:creationId xmlns:a16="http://schemas.microsoft.com/office/drawing/2014/main" id="{715158DF-2C56-472E-AC48-47E20552FA19}"/>
              </a:ext>
            </a:extLst>
          </p:cNvPr>
          <p:cNvSpPr/>
          <p:nvPr userDrawn="1"/>
        </p:nvSpPr>
        <p:spPr>
          <a:xfrm>
            <a:off x="-1" y="0"/>
            <a:ext cx="7824084" cy="6858000"/>
          </a:xfrm>
          <a:custGeom>
            <a:avLst/>
            <a:gdLst>
              <a:gd name="connsiteX0" fmla="*/ 0 w 7534656"/>
              <a:gd name="connsiteY0" fmla="*/ 0 h 6858000"/>
              <a:gd name="connsiteX1" fmla="*/ 234679 w 7534656"/>
              <a:gd name="connsiteY1" fmla="*/ 0 h 6858000"/>
              <a:gd name="connsiteX2" fmla="*/ 2022952 w 7534656"/>
              <a:gd name="connsiteY2" fmla="*/ 0 h 6858000"/>
              <a:gd name="connsiteX3" fmla="*/ 2238233 w 7534656"/>
              <a:gd name="connsiteY3" fmla="*/ 0 h 6858000"/>
              <a:gd name="connsiteX4" fmla="*/ 3114003 w 7534656"/>
              <a:gd name="connsiteY4" fmla="*/ 0 h 6858000"/>
              <a:gd name="connsiteX5" fmla="*/ 6526057 w 7534656"/>
              <a:gd name="connsiteY5" fmla="*/ 0 h 6858000"/>
              <a:gd name="connsiteX6" fmla="*/ 6223681 w 7534656"/>
              <a:gd name="connsiteY6" fmla="*/ 110269 h 6858000"/>
              <a:gd name="connsiteX7" fmla="*/ 6267294 w 7534656"/>
              <a:gd name="connsiteY7" fmla="*/ 135168 h 6858000"/>
              <a:gd name="connsiteX8" fmla="*/ 6528964 w 7534656"/>
              <a:gd name="connsiteY8" fmla="*/ 71141 h 6858000"/>
              <a:gd name="connsiteX9" fmla="*/ 6581298 w 7534656"/>
              <a:gd name="connsiteY9" fmla="*/ 88927 h 6858000"/>
              <a:gd name="connsiteX10" fmla="*/ 6555131 w 7534656"/>
              <a:gd name="connsiteY10" fmla="*/ 163625 h 6858000"/>
              <a:gd name="connsiteX11" fmla="*/ 6441741 w 7534656"/>
              <a:gd name="connsiteY11" fmla="*/ 192082 h 6858000"/>
              <a:gd name="connsiteX12" fmla="*/ 6264386 w 7534656"/>
              <a:gd name="connsiteY12" fmla="*/ 373491 h 6858000"/>
              <a:gd name="connsiteX13" fmla="*/ 6531872 w 7534656"/>
              <a:gd name="connsiteY13" fmla="*/ 352148 h 6858000"/>
              <a:gd name="connsiteX14" fmla="*/ 6578391 w 7534656"/>
              <a:gd name="connsiteY14" fmla="*/ 394834 h 6858000"/>
              <a:gd name="connsiteX15" fmla="*/ 6595836 w 7534656"/>
              <a:gd name="connsiteY15" fmla="*/ 451747 h 6858000"/>
              <a:gd name="connsiteX16" fmla="*/ 6674337 w 7534656"/>
              <a:gd name="connsiteY16" fmla="*/ 359262 h 6858000"/>
              <a:gd name="connsiteX17" fmla="*/ 6741209 w 7534656"/>
              <a:gd name="connsiteY17" fmla="*/ 334364 h 6858000"/>
              <a:gd name="connsiteX18" fmla="*/ 6761561 w 7534656"/>
              <a:gd name="connsiteY18" fmla="*/ 416176 h 6858000"/>
              <a:gd name="connsiteX19" fmla="*/ 6700505 w 7534656"/>
              <a:gd name="connsiteY19" fmla="*/ 505101 h 6858000"/>
              <a:gd name="connsiteX20" fmla="*/ 6537687 w 7534656"/>
              <a:gd name="connsiteY20" fmla="*/ 558458 h 6858000"/>
              <a:gd name="connsiteX21" fmla="*/ 6712134 w 7534656"/>
              <a:gd name="connsiteY21" fmla="*/ 558458 h 6858000"/>
              <a:gd name="connsiteX22" fmla="*/ 6912748 w 7534656"/>
              <a:gd name="connsiteY22" fmla="*/ 522887 h 6858000"/>
              <a:gd name="connsiteX23" fmla="*/ 7124992 w 7534656"/>
              <a:gd name="connsiteY23" fmla="*/ 533558 h 6858000"/>
              <a:gd name="connsiteX24" fmla="*/ 7325607 w 7534656"/>
              <a:gd name="connsiteY24" fmla="*/ 462417 h 6858000"/>
              <a:gd name="connsiteX25" fmla="*/ 7529129 w 7534656"/>
              <a:gd name="connsiteY25" fmla="*/ 465975 h 6858000"/>
              <a:gd name="connsiteX26" fmla="*/ 6627818 w 7534656"/>
              <a:gd name="connsiteY26" fmla="*/ 910606 h 6858000"/>
              <a:gd name="connsiteX27" fmla="*/ 6671430 w 7534656"/>
              <a:gd name="connsiteY27" fmla="*/ 921277 h 6858000"/>
              <a:gd name="connsiteX28" fmla="*/ 6729579 w 7534656"/>
              <a:gd name="connsiteY28" fmla="*/ 949734 h 6858000"/>
              <a:gd name="connsiteX29" fmla="*/ 6685967 w 7534656"/>
              <a:gd name="connsiteY29" fmla="*/ 1006647 h 6858000"/>
              <a:gd name="connsiteX30" fmla="*/ 6450463 w 7534656"/>
              <a:gd name="connsiteY30" fmla="*/ 1113358 h 6858000"/>
              <a:gd name="connsiteX31" fmla="*/ 6392314 w 7534656"/>
              <a:gd name="connsiteY31" fmla="*/ 1220069 h 6858000"/>
              <a:gd name="connsiteX32" fmla="*/ 6465001 w 7534656"/>
              <a:gd name="connsiteY32" fmla="*/ 1209399 h 6858000"/>
              <a:gd name="connsiteX33" fmla="*/ 6528964 w 7534656"/>
              <a:gd name="connsiteY33" fmla="*/ 1230741 h 6858000"/>
              <a:gd name="connsiteX34" fmla="*/ 6502798 w 7534656"/>
              <a:gd name="connsiteY34" fmla="*/ 1365909 h 6858000"/>
              <a:gd name="connsiteX35" fmla="*/ 6168440 w 7534656"/>
              <a:gd name="connsiteY35" fmla="*/ 1540204 h 6858000"/>
              <a:gd name="connsiteX36" fmla="*/ 6139366 w 7534656"/>
              <a:gd name="connsiteY36" fmla="*/ 1597117 h 6858000"/>
              <a:gd name="connsiteX37" fmla="*/ 6180070 w 7534656"/>
              <a:gd name="connsiteY37" fmla="*/ 1636245 h 6858000"/>
              <a:gd name="connsiteX38" fmla="*/ 6287645 w 7534656"/>
              <a:gd name="connsiteY38" fmla="*/ 1657587 h 6858000"/>
              <a:gd name="connsiteX39" fmla="*/ 6136458 w 7534656"/>
              <a:gd name="connsiteY39" fmla="*/ 1849668 h 6858000"/>
              <a:gd name="connsiteX40" fmla="*/ 6081216 w 7534656"/>
              <a:gd name="connsiteY40" fmla="*/ 1903025 h 6858000"/>
              <a:gd name="connsiteX41" fmla="*/ 5985270 w 7534656"/>
              <a:gd name="connsiteY41" fmla="*/ 1984836 h 6858000"/>
              <a:gd name="connsiteX42" fmla="*/ 5985270 w 7534656"/>
              <a:gd name="connsiteY42" fmla="*/ 2013292 h 6858000"/>
              <a:gd name="connsiteX43" fmla="*/ 6113198 w 7534656"/>
              <a:gd name="connsiteY43" fmla="*/ 2102219 h 6858000"/>
              <a:gd name="connsiteX44" fmla="*/ 6345795 w 7534656"/>
              <a:gd name="connsiteY44" fmla="*/ 2077320 h 6858000"/>
              <a:gd name="connsiteX45" fmla="*/ 6002715 w 7534656"/>
              <a:gd name="connsiteY45" fmla="*/ 2208931 h 6858000"/>
              <a:gd name="connsiteX46" fmla="*/ 7113363 w 7534656"/>
              <a:gd name="connsiteY46" fmla="*/ 1892353 h 6858000"/>
              <a:gd name="connsiteX47" fmla="*/ 7043584 w 7534656"/>
              <a:gd name="connsiteY47" fmla="*/ 1974165 h 6858000"/>
              <a:gd name="connsiteX48" fmla="*/ 6653985 w 7534656"/>
              <a:gd name="connsiteY48" fmla="*/ 2191146 h 6858000"/>
              <a:gd name="connsiteX49" fmla="*/ 6543502 w 7534656"/>
              <a:gd name="connsiteY49" fmla="*/ 2326314 h 6858000"/>
              <a:gd name="connsiteX50" fmla="*/ 6427203 w 7534656"/>
              <a:gd name="connsiteY50" fmla="*/ 2401012 h 6858000"/>
              <a:gd name="connsiteX51" fmla="*/ 6264386 w 7534656"/>
              <a:gd name="connsiteY51" fmla="*/ 2401012 h 6858000"/>
              <a:gd name="connsiteX52" fmla="*/ 6148088 w 7534656"/>
              <a:gd name="connsiteY52" fmla="*/ 2518395 h 6858000"/>
              <a:gd name="connsiteX53" fmla="*/ 6267294 w 7534656"/>
              <a:gd name="connsiteY53" fmla="*/ 2543294 h 6858000"/>
              <a:gd name="connsiteX54" fmla="*/ 6406851 w 7534656"/>
              <a:gd name="connsiteY54" fmla="*/ 2525509 h 6858000"/>
              <a:gd name="connsiteX55" fmla="*/ 6563854 w 7534656"/>
              <a:gd name="connsiteY55" fmla="*/ 2564636 h 6858000"/>
              <a:gd name="connsiteX56" fmla="*/ 6709227 w 7534656"/>
              <a:gd name="connsiteY56" fmla="*/ 2532623 h 6858000"/>
              <a:gd name="connsiteX57" fmla="*/ 6883674 w 7534656"/>
              <a:gd name="connsiteY57" fmla="*/ 2553965 h 6858000"/>
              <a:gd name="connsiteX58" fmla="*/ 6938916 w 7534656"/>
              <a:gd name="connsiteY58" fmla="*/ 2692689 h 6858000"/>
              <a:gd name="connsiteX59" fmla="*/ 6956360 w 7534656"/>
              <a:gd name="connsiteY59" fmla="*/ 2703362 h 6858000"/>
              <a:gd name="connsiteX60" fmla="*/ 7279088 w 7534656"/>
              <a:gd name="connsiteY60" fmla="*/ 2923898 h 6858000"/>
              <a:gd name="connsiteX61" fmla="*/ 7369219 w 7534656"/>
              <a:gd name="connsiteY61" fmla="*/ 2941684 h 6858000"/>
              <a:gd name="connsiteX62" fmla="*/ 6837155 w 7534656"/>
              <a:gd name="connsiteY62" fmla="*/ 3329402 h 6858000"/>
              <a:gd name="connsiteX63" fmla="*/ 7194772 w 7534656"/>
              <a:gd name="connsiteY63" fmla="*/ 3229805 h 6858000"/>
              <a:gd name="connsiteX64" fmla="*/ 7244198 w 7534656"/>
              <a:gd name="connsiteY64" fmla="*/ 3393429 h 6858000"/>
              <a:gd name="connsiteX65" fmla="*/ 7075566 w 7534656"/>
              <a:gd name="connsiteY65" fmla="*/ 3539269 h 6858000"/>
              <a:gd name="connsiteX66" fmla="*/ 7014509 w 7534656"/>
              <a:gd name="connsiteY66" fmla="*/ 3827390 h 6858000"/>
              <a:gd name="connsiteX67" fmla="*/ 7043584 w 7534656"/>
              <a:gd name="connsiteY67" fmla="*/ 4090612 h 6858000"/>
              <a:gd name="connsiteX68" fmla="*/ 7116270 w 7534656"/>
              <a:gd name="connsiteY68" fmla="*/ 4172424 h 6858000"/>
              <a:gd name="connsiteX69" fmla="*/ 7220938 w 7534656"/>
              <a:gd name="connsiteY69" fmla="*/ 4321821 h 6858000"/>
              <a:gd name="connsiteX70" fmla="*/ 7284903 w 7534656"/>
              <a:gd name="connsiteY70" fmla="*/ 4414305 h 6858000"/>
              <a:gd name="connsiteX71" fmla="*/ 7508777 w 7534656"/>
              <a:gd name="connsiteY71" fmla="*/ 4378734 h 6858000"/>
              <a:gd name="connsiteX72" fmla="*/ 7209309 w 7534656"/>
              <a:gd name="connsiteY72" fmla="*/ 4613499 h 6858000"/>
              <a:gd name="connsiteX73" fmla="*/ 7450627 w 7534656"/>
              <a:gd name="connsiteY73" fmla="*/ 4585042 h 6858000"/>
              <a:gd name="connsiteX74" fmla="*/ 7529129 w 7534656"/>
              <a:gd name="connsiteY74" fmla="*/ 4602828 h 6858000"/>
              <a:gd name="connsiteX75" fmla="*/ 7485517 w 7534656"/>
              <a:gd name="connsiteY75" fmla="*/ 4677526 h 6858000"/>
              <a:gd name="connsiteX76" fmla="*/ 7308162 w 7534656"/>
              <a:gd name="connsiteY76" fmla="*/ 4805580 h 6858000"/>
              <a:gd name="connsiteX77" fmla="*/ 6941823 w 7534656"/>
              <a:gd name="connsiteY77" fmla="*/ 5154171 h 6858000"/>
              <a:gd name="connsiteX78" fmla="*/ 7296533 w 7534656"/>
              <a:gd name="connsiteY78" fmla="*/ 4994104 h 6858000"/>
              <a:gd name="connsiteX79" fmla="*/ 6924378 w 7534656"/>
              <a:gd name="connsiteY79" fmla="*/ 5353367 h 6858000"/>
              <a:gd name="connsiteX80" fmla="*/ 6842970 w 7534656"/>
              <a:gd name="connsiteY80" fmla="*/ 5474306 h 6858000"/>
              <a:gd name="connsiteX81" fmla="*/ 6674337 w 7534656"/>
              <a:gd name="connsiteY81" fmla="*/ 5769542 h 6858000"/>
              <a:gd name="connsiteX82" fmla="*/ 6683059 w 7534656"/>
              <a:gd name="connsiteY82" fmla="*/ 5801555 h 6858000"/>
              <a:gd name="connsiteX83" fmla="*/ 6874952 w 7534656"/>
              <a:gd name="connsiteY83" fmla="*/ 5755314 h 6858000"/>
              <a:gd name="connsiteX84" fmla="*/ 6624910 w 7534656"/>
              <a:gd name="connsiteY84" fmla="*/ 6004307 h 6858000"/>
              <a:gd name="connsiteX85" fmla="*/ 6366147 w 7534656"/>
              <a:gd name="connsiteY85" fmla="*/ 6196388 h 6858000"/>
              <a:gd name="connsiteX86" fmla="*/ 6549317 w 7534656"/>
              <a:gd name="connsiteY86" fmla="*/ 6167932 h 6858000"/>
              <a:gd name="connsiteX87" fmla="*/ 6802265 w 7534656"/>
              <a:gd name="connsiteY87" fmla="*/ 6057663 h 6858000"/>
              <a:gd name="connsiteX88" fmla="*/ 6889489 w 7534656"/>
              <a:gd name="connsiteY88" fmla="*/ 6100347 h 6858000"/>
              <a:gd name="connsiteX89" fmla="*/ 6651077 w 7534656"/>
              <a:gd name="connsiteY89" fmla="*/ 6281757 h 6858000"/>
              <a:gd name="connsiteX90" fmla="*/ 6514427 w 7534656"/>
              <a:gd name="connsiteY90" fmla="*/ 6367127 h 6858000"/>
              <a:gd name="connsiteX91" fmla="*/ 6459185 w 7534656"/>
              <a:gd name="connsiteY91" fmla="*/ 6431153 h 6858000"/>
              <a:gd name="connsiteX92" fmla="*/ 6302183 w 7534656"/>
              <a:gd name="connsiteY92" fmla="*/ 6658805 h 6858000"/>
              <a:gd name="connsiteX93" fmla="*/ 5941659 w 7534656"/>
              <a:gd name="connsiteY93" fmla="*/ 6858000 h 6858000"/>
              <a:gd name="connsiteX94" fmla="*/ 3114003 w 7534656"/>
              <a:gd name="connsiteY94" fmla="*/ 6858000 h 6858000"/>
              <a:gd name="connsiteX95" fmla="*/ 2238233 w 7534656"/>
              <a:gd name="connsiteY95" fmla="*/ 6858000 h 6858000"/>
              <a:gd name="connsiteX96" fmla="*/ 2022952 w 7534656"/>
              <a:gd name="connsiteY96" fmla="*/ 6858000 h 6858000"/>
              <a:gd name="connsiteX97" fmla="*/ 234679 w 7534656"/>
              <a:gd name="connsiteY97" fmla="*/ 6858000 h 6858000"/>
              <a:gd name="connsiteX98" fmla="*/ 0 w 7534656"/>
              <a:gd name="connsiteY9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7534656" h="6858000">
                <a:moveTo>
                  <a:pt x="0" y="0"/>
                </a:moveTo>
                <a:lnTo>
                  <a:pt x="234679" y="0"/>
                </a:lnTo>
                <a:lnTo>
                  <a:pt x="2022952" y="0"/>
                </a:lnTo>
                <a:lnTo>
                  <a:pt x="2238233" y="0"/>
                </a:lnTo>
                <a:lnTo>
                  <a:pt x="3114003" y="0"/>
                </a:lnTo>
                <a:lnTo>
                  <a:pt x="6526057" y="0"/>
                </a:lnTo>
                <a:cubicBezTo>
                  <a:pt x="6424296" y="35571"/>
                  <a:pt x="6325442" y="78255"/>
                  <a:pt x="6223681" y="110269"/>
                </a:cubicBezTo>
                <a:cubicBezTo>
                  <a:pt x="6238219" y="145839"/>
                  <a:pt x="6252756" y="138725"/>
                  <a:pt x="6267294" y="135168"/>
                </a:cubicBezTo>
                <a:cubicBezTo>
                  <a:pt x="6354517" y="120941"/>
                  <a:pt x="6444648" y="110269"/>
                  <a:pt x="6528964" y="71141"/>
                </a:cubicBezTo>
                <a:cubicBezTo>
                  <a:pt x="6549317" y="64027"/>
                  <a:pt x="6572576" y="64027"/>
                  <a:pt x="6581298" y="88927"/>
                </a:cubicBezTo>
                <a:cubicBezTo>
                  <a:pt x="6595836" y="124497"/>
                  <a:pt x="6575484" y="145839"/>
                  <a:pt x="6555131" y="163625"/>
                </a:cubicBezTo>
                <a:cubicBezTo>
                  <a:pt x="6520242" y="195638"/>
                  <a:pt x="6479538" y="188525"/>
                  <a:pt x="6441741" y="192082"/>
                </a:cubicBezTo>
                <a:cubicBezTo>
                  <a:pt x="6337073" y="209867"/>
                  <a:pt x="6287645" y="259665"/>
                  <a:pt x="6264386" y="373491"/>
                </a:cubicBezTo>
                <a:cubicBezTo>
                  <a:pt x="6354517" y="327250"/>
                  <a:pt x="6444648" y="384162"/>
                  <a:pt x="6531872" y="352148"/>
                </a:cubicBezTo>
                <a:cubicBezTo>
                  <a:pt x="6555131" y="345034"/>
                  <a:pt x="6590021" y="355706"/>
                  <a:pt x="6578391" y="394834"/>
                </a:cubicBezTo>
                <a:cubicBezTo>
                  <a:pt x="6566762" y="430405"/>
                  <a:pt x="6528964" y="458860"/>
                  <a:pt x="6595836" y="451747"/>
                </a:cubicBezTo>
                <a:cubicBezTo>
                  <a:pt x="6645263" y="448189"/>
                  <a:pt x="6659800" y="405504"/>
                  <a:pt x="6674337" y="359262"/>
                </a:cubicBezTo>
                <a:cubicBezTo>
                  <a:pt x="6685967" y="334364"/>
                  <a:pt x="6717949" y="320135"/>
                  <a:pt x="6741209" y="334364"/>
                </a:cubicBezTo>
                <a:cubicBezTo>
                  <a:pt x="6770283" y="348592"/>
                  <a:pt x="6761561" y="387720"/>
                  <a:pt x="6761561" y="416176"/>
                </a:cubicBezTo>
                <a:cubicBezTo>
                  <a:pt x="6764469" y="469532"/>
                  <a:pt x="6741209" y="494431"/>
                  <a:pt x="6700505" y="505101"/>
                </a:cubicBezTo>
                <a:cubicBezTo>
                  <a:pt x="6651077" y="519330"/>
                  <a:pt x="6601651" y="537116"/>
                  <a:pt x="6537687" y="558458"/>
                </a:cubicBezTo>
                <a:cubicBezTo>
                  <a:pt x="6607466" y="594028"/>
                  <a:pt x="6659800" y="586915"/>
                  <a:pt x="6712134" y="558458"/>
                </a:cubicBezTo>
                <a:cubicBezTo>
                  <a:pt x="6776098" y="526444"/>
                  <a:pt x="6860414" y="483759"/>
                  <a:pt x="6912748" y="522887"/>
                </a:cubicBezTo>
                <a:cubicBezTo>
                  <a:pt x="6991249" y="579800"/>
                  <a:pt x="7055213" y="544229"/>
                  <a:pt x="7124992" y="533558"/>
                </a:cubicBezTo>
                <a:cubicBezTo>
                  <a:pt x="7270366" y="512216"/>
                  <a:pt x="7180234" y="480203"/>
                  <a:pt x="7325607" y="462417"/>
                </a:cubicBezTo>
                <a:cubicBezTo>
                  <a:pt x="7383756" y="455303"/>
                  <a:pt x="7444813" y="426847"/>
                  <a:pt x="7529129" y="465975"/>
                </a:cubicBezTo>
                <a:cubicBezTo>
                  <a:pt x="7148252" y="672284"/>
                  <a:pt x="6967990" y="658055"/>
                  <a:pt x="6627818" y="910606"/>
                </a:cubicBezTo>
                <a:cubicBezTo>
                  <a:pt x="6642355" y="935506"/>
                  <a:pt x="6656892" y="924835"/>
                  <a:pt x="6671430" y="921277"/>
                </a:cubicBezTo>
                <a:cubicBezTo>
                  <a:pt x="6694689" y="917720"/>
                  <a:pt x="6723764" y="903491"/>
                  <a:pt x="6729579" y="949734"/>
                </a:cubicBezTo>
                <a:cubicBezTo>
                  <a:pt x="6732487" y="985305"/>
                  <a:pt x="6715041" y="1003089"/>
                  <a:pt x="6685967" y="1006647"/>
                </a:cubicBezTo>
                <a:cubicBezTo>
                  <a:pt x="6601651" y="1020875"/>
                  <a:pt x="6526057" y="1070674"/>
                  <a:pt x="6450463" y="1113358"/>
                </a:cubicBezTo>
                <a:cubicBezTo>
                  <a:pt x="6415574" y="1131144"/>
                  <a:pt x="6377777" y="1156043"/>
                  <a:pt x="6392314" y="1220069"/>
                </a:cubicBezTo>
                <a:cubicBezTo>
                  <a:pt x="6421388" y="1237855"/>
                  <a:pt x="6441741" y="1212955"/>
                  <a:pt x="6465001" y="1209399"/>
                </a:cubicBezTo>
                <a:cubicBezTo>
                  <a:pt x="6488260" y="1205842"/>
                  <a:pt x="6543502" y="1220069"/>
                  <a:pt x="6528964" y="1230741"/>
                </a:cubicBezTo>
                <a:cubicBezTo>
                  <a:pt x="6462093" y="1269868"/>
                  <a:pt x="6584206" y="1365909"/>
                  <a:pt x="6502798" y="1365909"/>
                </a:cubicBezTo>
                <a:cubicBezTo>
                  <a:pt x="6369055" y="1365909"/>
                  <a:pt x="6296368" y="1536647"/>
                  <a:pt x="6168440" y="1540204"/>
                </a:cubicBezTo>
                <a:cubicBezTo>
                  <a:pt x="6148088" y="1540204"/>
                  <a:pt x="6139366" y="1572219"/>
                  <a:pt x="6139366" y="1597117"/>
                </a:cubicBezTo>
                <a:cubicBezTo>
                  <a:pt x="6139366" y="1629132"/>
                  <a:pt x="6159717" y="1632688"/>
                  <a:pt x="6180070" y="1636245"/>
                </a:cubicBezTo>
                <a:cubicBezTo>
                  <a:pt x="6212052" y="1639802"/>
                  <a:pt x="6246941" y="1597117"/>
                  <a:pt x="6287645" y="1657587"/>
                </a:cubicBezTo>
                <a:cubicBezTo>
                  <a:pt x="6212052" y="1693158"/>
                  <a:pt x="6133551" y="1728729"/>
                  <a:pt x="6136458" y="1849668"/>
                </a:cubicBezTo>
                <a:cubicBezTo>
                  <a:pt x="6136458" y="1881683"/>
                  <a:pt x="6104476" y="1895910"/>
                  <a:pt x="6081216" y="1903025"/>
                </a:cubicBezTo>
                <a:cubicBezTo>
                  <a:pt x="6040512" y="1917252"/>
                  <a:pt x="6008530" y="1938595"/>
                  <a:pt x="5985270" y="1984836"/>
                </a:cubicBezTo>
                <a:cubicBezTo>
                  <a:pt x="5985270" y="1995507"/>
                  <a:pt x="5985270" y="2002622"/>
                  <a:pt x="5985270" y="2013292"/>
                </a:cubicBezTo>
                <a:cubicBezTo>
                  <a:pt x="5991085" y="2123562"/>
                  <a:pt x="6049234" y="2120004"/>
                  <a:pt x="6113198" y="2102219"/>
                </a:cubicBezTo>
                <a:cubicBezTo>
                  <a:pt x="6188792" y="2080877"/>
                  <a:pt x="6264386" y="2038192"/>
                  <a:pt x="6345795" y="2077320"/>
                </a:cubicBezTo>
                <a:cubicBezTo>
                  <a:pt x="6232404" y="2130676"/>
                  <a:pt x="6107384" y="2134233"/>
                  <a:pt x="6002715" y="2208931"/>
                </a:cubicBezTo>
                <a:cubicBezTo>
                  <a:pt x="6392314" y="2223159"/>
                  <a:pt x="6735394" y="1984836"/>
                  <a:pt x="7113363" y="1892353"/>
                </a:cubicBezTo>
                <a:cubicBezTo>
                  <a:pt x="7101733" y="1952823"/>
                  <a:pt x="7069751" y="1967051"/>
                  <a:pt x="7043584" y="1974165"/>
                </a:cubicBezTo>
                <a:cubicBezTo>
                  <a:pt x="6904026" y="2020407"/>
                  <a:pt x="6781913" y="2112891"/>
                  <a:pt x="6653985" y="2191146"/>
                </a:cubicBezTo>
                <a:cubicBezTo>
                  <a:pt x="6601651" y="2223159"/>
                  <a:pt x="6563854" y="2258731"/>
                  <a:pt x="6543502" y="2326314"/>
                </a:cubicBezTo>
                <a:cubicBezTo>
                  <a:pt x="6526057" y="2390340"/>
                  <a:pt x="6491167" y="2418796"/>
                  <a:pt x="6427203" y="2401012"/>
                </a:cubicBezTo>
                <a:cubicBezTo>
                  <a:pt x="6374869" y="2386784"/>
                  <a:pt x="6319627" y="2393898"/>
                  <a:pt x="6264386" y="2401012"/>
                </a:cubicBezTo>
                <a:cubicBezTo>
                  <a:pt x="6203330" y="2408126"/>
                  <a:pt x="6133551" y="2479267"/>
                  <a:pt x="6148088" y="2518395"/>
                </a:cubicBezTo>
                <a:cubicBezTo>
                  <a:pt x="6177162" y="2582422"/>
                  <a:pt x="6226589" y="2550408"/>
                  <a:pt x="6267294" y="2543294"/>
                </a:cubicBezTo>
                <a:cubicBezTo>
                  <a:pt x="6316720" y="2536181"/>
                  <a:pt x="6406851" y="2518395"/>
                  <a:pt x="6406851" y="2525509"/>
                </a:cubicBezTo>
                <a:cubicBezTo>
                  <a:pt x="6438834" y="2685576"/>
                  <a:pt x="6511520" y="2564636"/>
                  <a:pt x="6563854" y="2564636"/>
                </a:cubicBezTo>
                <a:cubicBezTo>
                  <a:pt x="6613281" y="2564636"/>
                  <a:pt x="6662707" y="2546851"/>
                  <a:pt x="6709227" y="2532623"/>
                </a:cubicBezTo>
                <a:cubicBezTo>
                  <a:pt x="6770283" y="2514837"/>
                  <a:pt x="6825524" y="2546851"/>
                  <a:pt x="6883674" y="2553965"/>
                </a:cubicBezTo>
                <a:cubicBezTo>
                  <a:pt x="6936008" y="2561080"/>
                  <a:pt x="6906934" y="2653563"/>
                  <a:pt x="6938916" y="2692689"/>
                </a:cubicBezTo>
                <a:cubicBezTo>
                  <a:pt x="6944730" y="2703362"/>
                  <a:pt x="6950545" y="2703362"/>
                  <a:pt x="6956360" y="2703362"/>
                </a:cubicBezTo>
                <a:cubicBezTo>
                  <a:pt x="6973805" y="2980812"/>
                  <a:pt x="7279088" y="2913227"/>
                  <a:pt x="7279088" y="2923898"/>
                </a:cubicBezTo>
                <a:cubicBezTo>
                  <a:pt x="7305255" y="2941684"/>
                  <a:pt x="7337237" y="2899000"/>
                  <a:pt x="7369219" y="2941684"/>
                </a:cubicBezTo>
                <a:cubicBezTo>
                  <a:pt x="7232569" y="3137322"/>
                  <a:pt x="7023231" y="3183563"/>
                  <a:pt x="6837155" y="3329402"/>
                </a:cubicBezTo>
                <a:cubicBezTo>
                  <a:pt x="6991249" y="3379202"/>
                  <a:pt x="7081381" y="3208463"/>
                  <a:pt x="7194772" y="3229805"/>
                </a:cubicBezTo>
                <a:cubicBezTo>
                  <a:pt x="7250013" y="3283162"/>
                  <a:pt x="7084288" y="3368530"/>
                  <a:pt x="7244198" y="3393429"/>
                </a:cubicBezTo>
                <a:cubicBezTo>
                  <a:pt x="7174420" y="3439672"/>
                  <a:pt x="7124992" y="3485914"/>
                  <a:pt x="7075566" y="3539269"/>
                </a:cubicBezTo>
                <a:cubicBezTo>
                  <a:pt x="6991249" y="3635309"/>
                  <a:pt x="6973805" y="3699337"/>
                  <a:pt x="7014509" y="3827390"/>
                </a:cubicBezTo>
                <a:cubicBezTo>
                  <a:pt x="7040677" y="3912759"/>
                  <a:pt x="7078473" y="3991015"/>
                  <a:pt x="7043584" y="4090612"/>
                </a:cubicBezTo>
                <a:cubicBezTo>
                  <a:pt x="7020324" y="4158196"/>
                  <a:pt x="7029047" y="4204438"/>
                  <a:pt x="7116270" y="4172424"/>
                </a:cubicBezTo>
                <a:cubicBezTo>
                  <a:pt x="7209309" y="4140411"/>
                  <a:pt x="7244198" y="4200882"/>
                  <a:pt x="7220938" y="4321821"/>
                </a:cubicBezTo>
                <a:cubicBezTo>
                  <a:pt x="7206402" y="4400076"/>
                  <a:pt x="7220938" y="4424975"/>
                  <a:pt x="7284903" y="4414305"/>
                </a:cubicBezTo>
                <a:cubicBezTo>
                  <a:pt x="7354681" y="4403633"/>
                  <a:pt x="7421553" y="4353835"/>
                  <a:pt x="7508777" y="4378734"/>
                </a:cubicBezTo>
                <a:cubicBezTo>
                  <a:pt x="7438998" y="4521016"/>
                  <a:pt x="7290717" y="4478331"/>
                  <a:pt x="7209309" y="4613499"/>
                </a:cubicBezTo>
                <a:cubicBezTo>
                  <a:pt x="7305255" y="4613499"/>
                  <a:pt x="7380849" y="4613499"/>
                  <a:pt x="7450627" y="4585042"/>
                </a:cubicBezTo>
                <a:cubicBezTo>
                  <a:pt x="7479702" y="4574373"/>
                  <a:pt x="7511684" y="4560144"/>
                  <a:pt x="7529129" y="4602828"/>
                </a:cubicBezTo>
                <a:cubicBezTo>
                  <a:pt x="7549482" y="4652628"/>
                  <a:pt x="7508777" y="4670412"/>
                  <a:pt x="7485517" y="4677526"/>
                </a:cubicBezTo>
                <a:cubicBezTo>
                  <a:pt x="7418645" y="4702425"/>
                  <a:pt x="7366312" y="4759339"/>
                  <a:pt x="7308162" y="4805580"/>
                </a:cubicBezTo>
                <a:cubicBezTo>
                  <a:pt x="7183142" y="4905177"/>
                  <a:pt x="7046491" y="4990547"/>
                  <a:pt x="6941823" y="5154171"/>
                </a:cubicBezTo>
                <a:cubicBezTo>
                  <a:pt x="7072659" y="5111487"/>
                  <a:pt x="7171512" y="5011889"/>
                  <a:pt x="7296533" y="4994104"/>
                </a:cubicBezTo>
                <a:cubicBezTo>
                  <a:pt x="7188956" y="5143500"/>
                  <a:pt x="7052306" y="5243097"/>
                  <a:pt x="6924378" y="5353367"/>
                </a:cubicBezTo>
                <a:cubicBezTo>
                  <a:pt x="6886581" y="5385379"/>
                  <a:pt x="6848784" y="5406721"/>
                  <a:pt x="6842970" y="5474306"/>
                </a:cubicBezTo>
                <a:cubicBezTo>
                  <a:pt x="6825524" y="5605917"/>
                  <a:pt x="6779006" y="5712629"/>
                  <a:pt x="6674337" y="5769542"/>
                </a:cubicBezTo>
                <a:cubicBezTo>
                  <a:pt x="6674337" y="5769542"/>
                  <a:pt x="6680152" y="5790884"/>
                  <a:pt x="6683059" y="5801555"/>
                </a:cubicBezTo>
                <a:cubicBezTo>
                  <a:pt x="6747024" y="5805112"/>
                  <a:pt x="6796450" y="5726858"/>
                  <a:pt x="6874952" y="5755314"/>
                </a:cubicBezTo>
                <a:cubicBezTo>
                  <a:pt x="6796450" y="5862025"/>
                  <a:pt x="6732487" y="5954508"/>
                  <a:pt x="6624910" y="6004307"/>
                </a:cubicBezTo>
                <a:cubicBezTo>
                  <a:pt x="6537687" y="6043434"/>
                  <a:pt x="6430111" y="6068335"/>
                  <a:pt x="6366147" y="6196388"/>
                </a:cubicBezTo>
                <a:cubicBezTo>
                  <a:pt x="6438834" y="6221287"/>
                  <a:pt x="6494075" y="6189274"/>
                  <a:pt x="6549317" y="6167932"/>
                </a:cubicBezTo>
                <a:cubicBezTo>
                  <a:pt x="6633633" y="6132361"/>
                  <a:pt x="6717949" y="6093234"/>
                  <a:pt x="6802265" y="6057663"/>
                </a:cubicBezTo>
                <a:cubicBezTo>
                  <a:pt x="6834248" y="6043434"/>
                  <a:pt x="6869137" y="6036320"/>
                  <a:pt x="6889489" y="6100347"/>
                </a:cubicBezTo>
                <a:cubicBezTo>
                  <a:pt x="6781913" y="6114575"/>
                  <a:pt x="6717949" y="6199945"/>
                  <a:pt x="6651077" y="6281757"/>
                </a:cubicBezTo>
                <a:cubicBezTo>
                  <a:pt x="6613281" y="6327999"/>
                  <a:pt x="6581298" y="6388469"/>
                  <a:pt x="6514427" y="6367127"/>
                </a:cubicBezTo>
                <a:cubicBezTo>
                  <a:pt x="6479538" y="6356456"/>
                  <a:pt x="6456278" y="6388469"/>
                  <a:pt x="6459185" y="6431153"/>
                </a:cubicBezTo>
                <a:cubicBezTo>
                  <a:pt x="6473723" y="6580550"/>
                  <a:pt x="6389406" y="6630349"/>
                  <a:pt x="6302183" y="6658805"/>
                </a:cubicBezTo>
                <a:cubicBezTo>
                  <a:pt x="6174255" y="6701489"/>
                  <a:pt x="6060864" y="6786859"/>
                  <a:pt x="5941659" y="6858000"/>
                </a:cubicBezTo>
                <a:lnTo>
                  <a:pt x="3114003" y="6858000"/>
                </a:lnTo>
                <a:lnTo>
                  <a:pt x="2238233" y="6858000"/>
                </a:lnTo>
                <a:lnTo>
                  <a:pt x="2022952" y="6858000"/>
                </a:lnTo>
                <a:lnTo>
                  <a:pt x="234679" y="6858000"/>
                </a:lnTo>
                <a:lnTo>
                  <a:pt x="0" y="6858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807094A5-EB6F-441D-88F8-CD7A30C84707}"/>
              </a:ext>
            </a:extLst>
          </p:cNvPr>
          <p:cNvSpPr>
            <a:spLocks noGrp="1"/>
          </p:cNvSpPr>
          <p:nvPr>
            <p:ph type="ctrTitle"/>
          </p:nvPr>
        </p:nvSpPr>
        <p:spPr>
          <a:xfrm>
            <a:off x="932688" y="1673352"/>
            <a:ext cx="5596128" cy="3511296"/>
          </a:xfrm>
        </p:spPr>
        <p:txBody>
          <a:bodyPr anchor="ctr">
            <a:normAutofit/>
          </a:bodyPr>
          <a:lstStyle>
            <a:lvl1pPr algn="l">
              <a:lnSpc>
                <a:spcPct val="100000"/>
              </a:lnSpc>
              <a:defRPr sz="4800">
                <a:solidFill>
                  <a:schemeClr val="bg1"/>
                </a:solidFill>
              </a:defRPr>
            </a:lvl1pPr>
          </a:lstStyle>
          <a:p>
            <a:r>
              <a:rPr lang="fr-FR"/>
              <a:t>Modifiez le style du titre</a:t>
            </a:r>
            <a:endParaRPr lang="en-US" dirty="0"/>
          </a:p>
        </p:txBody>
      </p:sp>
      <p:sp>
        <p:nvSpPr>
          <p:cNvPr id="3" name="Subtitle 2">
            <a:extLst>
              <a:ext uri="{FF2B5EF4-FFF2-40B4-BE49-F238E27FC236}">
                <a16:creationId xmlns:a16="http://schemas.microsoft.com/office/drawing/2014/main" id="{1C7CE1E3-3929-42A6-81B7-056BD88EF353}"/>
              </a:ext>
            </a:extLst>
          </p:cNvPr>
          <p:cNvSpPr>
            <a:spLocks noGrp="1"/>
          </p:cNvSpPr>
          <p:nvPr>
            <p:ph type="subTitle" idx="1"/>
          </p:nvPr>
        </p:nvSpPr>
        <p:spPr>
          <a:xfrm>
            <a:off x="8110728" y="1674546"/>
            <a:ext cx="3401568" cy="3508908"/>
          </a:xfrm>
        </p:spPr>
        <p:txBody>
          <a:bodyPr anchor="ctr"/>
          <a:lstStyle>
            <a:lvl1pPr marL="0" indent="0" algn="l">
              <a:buNone/>
              <a:defRPr sz="2800" cap="all"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Tree>
    <p:extLst>
      <p:ext uri="{BB962C8B-B14F-4D97-AF65-F5344CB8AC3E}">
        <p14:creationId xmlns:p14="http://schemas.microsoft.com/office/powerpoint/2010/main" val="880157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3 column">
    <p:spTree>
      <p:nvGrpSpPr>
        <p:cNvPr id="1" name=""/>
        <p:cNvGrpSpPr/>
        <p:nvPr/>
      </p:nvGrpSpPr>
      <p:grpSpPr>
        <a:xfrm>
          <a:off x="0" y="0"/>
          <a:ext cx="0" cy="0"/>
          <a:chOff x="0" y="0"/>
          <a:chExt cx="0" cy="0"/>
        </a:xfrm>
      </p:grpSpPr>
      <p:sp>
        <p:nvSpPr>
          <p:cNvPr id="10" name="Freeform: Shape 9" descr="Tag=AccentColor&#10;Flavor=Light&#10;Target=Fill">
            <a:extLst>
              <a:ext uri="{FF2B5EF4-FFF2-40B4-BE49-F238E27FC236}">
                <a16:creationId xmlns:a16="http://schemas.microsoft.com/office/drawing/2014/main" id="{527D753D-3426-457C-9082-B92894509EC0}"/>
              </a:ext>
            </a:extLst>
          </p:cNvPr>
          <p:cNvSpPr/>
          <p:nvPr/>
        </p:nvSpPr>
        <p:spPr>
          <a:xfrm flipH="1">
            <a:off x="1" y="315111"/>
            <a:ext cx="3021543" cy="1435442"/>
          </a:xfrm>
          <a:custGeom>
            <a:avLst/>
            <a:gdLst>
              <a:gd name="connsiteX0" fmla="*/ 3021543 w 3021543"/>
              <a:gd name="connsiteY0" fmla="*/ 0 h 1435442"/>
              <a:gd name="connsiteX1" fmla="*/ 2963800 w 3021543"/>
              <a:gd name="connsiteY1" fmla="*/ 7242 h 1435442"/>
              <a:gd name="connsiteX2" fmla="*/ 2793803 w 3021543"/>
              <a:gd name="connsiteY2" fmla="*/ 24082 h 1435442"/>
              <a:gd name="connsiteX3" fmla="*/ 2414348 w 3021543"/>
              <a:gd name="connsiteY3" fmla="*/ 29696 h 1435442"/>
              <a:gd name="connsiteX4" fmla="*/ 2091558 w 3021543"/>
              <a:gd name="connsiteY4" fmla="*/ 27450 h 1435442"/>
              <a:gd name="connsiteX5" fmla="*/ 1645319 w 3021543"/>
              <a:gd name="connsiteY5" fmla="*/ 28573 h 1435442"/>
              <a:gd name="connsiteX6" fmla="*/ 1243602 w 3021543"/>
              <a:gd name="connsiteY6" fmla="*/ 60008 h 1435442"/>
              <a:gd name="connsiteX7" fmla="*/ 753851 w 3021543"/>
              <a:gd name="connsiteY7" fmla="*/ 57763 h 1435442"/>
              <a:gd name="connsiteX8" fmla="*/ 465465 w 3021543"/>
              <a:gd name="connsiteY8" fmla="*/ 116142 h 1435442"/>
              <a:gd name="connsiteX9" fmla="*/ 546416 w 3021543"/>
              <a:gd name="connsiteY9" fmla="*/ 136351 h 1435442"/>
              <a:gd name="connsiteX10" fmla="*/ 689091 w 3021543"/>
              <a:gd name="connsiteY10" fmla="*/ 180136 h 1435442"/>
              <a:gd name="connsiteX11" fmla="*/ 704269 w 3021543"/>
              <a:gd name="connsiteY11" fmla="*/ 208203 h 1435442"/>
              <a:gd name="connsiteX12" fmla="*/ 683020 w 3021543"/>
              <a:gd name="connsiteY12" fmla="*/ 221675 h 1435442"/>
              <a:gd name="connsiteX13" fmla="*/ 621295 w 3021543"/>
              <a:gd name="connsiteY13" fmla="*/ 247496 h 1435442"/>
              <a:gd name="connsiteX14" fmla="*/ 848968 w 3021543"/>
              <a:gd name="connsiteY14" fmla="*/ 285668 h 1435442"/>
              <a:gd name="connsiteX15" fmla="*/ 768018 w 3021543"/>
              <a:gd name="connsiteY15" fmla="*/ 309244 h 1435442"/>
              <a:gd name="connsiteX16" fmla="*/ 684032 w 3021543"/>
              <a:gd name="connsiteY16" fmla="*/ 326085 h 1435442"/>
              <a:gd name="connsiteX17" fmla="*/ 592962 w 3021543"/>
              <a:gd name="connsiteY17" fmla="*/ 338434 h 1435442"/>
              <a:gd name="connsiteX18" fmla="*/ 509988 w 3021543"/>
              <a:gd name="connsiteY18" fmla="*/ 363133 h 1435442"/>
              <a:gd name="connsiteX19" fmla="*/ 726531 w 3021543"/>
              <a:gd name="connsiteY19" fmla="*/ 373237 h 1435442"/>
              <a:gd name="connsiteX20" fmla="*/ 614212 w 3021543"/>
              <a:gd name="connsiteY20" fmla="*/ 395691 h 1435442"/>
              <a:gd name="connsiteX21" fmla="*/ 522131 w 3021543"/>
              <a:gd name="connsiteY21" fmla="*/ 424881 h 1435442"/>
              <a:gd name="connsiteX22" fmla="*/ 457370 w 3021543"/>
              <a:gd name="connsiteY22" fmla="*/ 438353 h 1435442"/>
              <a:gd name="connsiteX23" fmla="*/ 388562 w 3021543"/>
              <a:gd name="connsiteY23" fmla="*/ 441721 h 1435442"/>
              <a:gd name="connsiteX24" fmla="*/ 372372 w 3021543"/>
              <a:gd name="connsiteY24" fmla="*/ 463052 h 1435442"/>
              <a:gd name="connsiteX25" fmla="*/ 393622 w 3021543"/>
              <a:gd name="connsiteY25" fmla="*/ 485506 h 1435442"/>
              <a:gd name="connsiteX26" fmla="*/ 426002 w 3021543"/>
              <a:gd name="connsiteY26" fmla="*/ 487751 h 1435442"/>
              <a:gd name="connsiteX27" fmla="*/ 619271 w 3021543"/>
              <a:gd name="connsiteY27" fmla="*/ 493365 h 1435442"/>
              <a:gd name="connsiteX28" fmla="*/ 0 w 3021543"/>
              <a:gd name="connsiteY28" fmla="*/ 542762 h 1435442"/>
              <a:gd name="connsiteX29" fmla="*/ 83986 w 3021543"/>
              <a:gd name="connsiteY29" fmla="*/ 573075 h 1435442"/>
              <a:gd name="connsiteX30" fmla="*/ 112319 w 3021543"/>
              <a:gd name="connsiteY30" fmla="*/ 656154 h 1435442"/>
              <a:gd name="connsiteX31" fmla="*/ 215531 w 3021543"/>
              <a:gd name="connsiteY31" fmla="*/ 703306 h 1435442"/>
              <a:gd name="connsiteX32" fmla="*/ 282315 w 3021543"/>
              <a:gd name="connsiteY32" fmla="*/ 720147 h 1435442"/>
              <a:gd name="connsiteX33" fmla="*/ 435109 w 3021543"/>
              <a:gd name="connsiteY33" fmla="*/ 744846 h 1435442"/>
              <a:gd name="connsiteX34" fmla="*/ 457370 w 3021543"/>
              <a:gd name="connsiteY34" fmla="*/ 785263 h 1435442"/>
              <a:gd name="connsiteX35" fmla="*/ 476596 w 3021543"/>
              <a:gd name="connsiteY35" fmla="*/ 830170 h 1435442"/>
              <a:gd name="connsiteX36" fmla="*/ 517071 w 3021543"/>
              <a:gd name="connsiteY36" fmla="*/ 859360 h 1435442"/>
              <a:gd name="connsiteX37" fmla="*/ 202377 w 3021543"/>
              <a:gd name="connsiteY37" fmla="*/ 854869 h 1435442"/>
              <a:gd name="connsiteX38" fmla="*/ 557546 w 3021543"/>
              <a:gd name="connsiteY38" fmla="*/ 949175 h 1435442"/>
              <a:gd name="connsiteX39" fmla="*/ 526178 w 3021543"/>
              <a:gd name="connsiteY39" fmla="*/ 986223 h 1435442"/>
              <a:gd name="connsiteX40" fmla="*/ 720459 w 3021543"/>
              <a:gd name="connsiteY40" fmla="*/ 1036744 h 1435442"/>
              <a:gd name="connsiteX41" fmla="*/ 616236 w 3021543"/>
              <a:gd name="connsiteY41" fmla="*/ 1042357 h 1435442"/>
              <a:gd name="connsiteX42" fmla="*/ 1222353 w 3021543"/>
              <a:gd name="connsiteY42" fmla="*/ 1253422 h 1435442"/>
              <a:gd name="connsiteX43" fmla="*/ 2087511 w 3021543"/>
              <a:gd name="connsiteY43" fmla="*/ 1406107 h 1435442"/>
              <a:gd name="connsiteX44" fmla="*/ 2425479 w 3021543"/>
              <a:gd name="connsiteY44" fmla="*/ 1435297 h 1435442"/>
              <a:gd name="connsiteX45" fmla="*/ 2809994 w 3021543"/>
              <a:gd name="connsiteY45" fmla="*/ 1426315 h 1435442"/>
              <a:gd name="connsiteX46" fmla="*/ 2953618 w 3021543"/>
              <a:gd name="connsiteY46" fmla="*/ 1417071 h 1435442"/>
              <a:gd name="connsiteX47" fmla="*/ 3021543 w 3021543"/>
              <a:gd name="connsiteY47" fmla="*/ 1407897 h 1435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21543" h="1435442">
                <a:moveTo>
                  <a:pt x="3021543" y="0"/>
                </a:moveTo>
                <a:lnTo>
                  <a:pt x="2963800" y="7242"/>
                </a:lnTo>
                <a:cubicBezTo>
                  <a:pt x="2907134" y="13978"/>
                  <a:pt x="2850469" y="22960"/>
                  <a:pt x="2793803" y="24082"/>
                </a:cubicBezTo>
                <a:cubicBezTo>
                  <a:pt x="2667318" y="27450"/>
                  <a:pt x="2539821" y="19592"/>
                  <a:pt x="2414348" y="29696"/>
                </a:cubicBezTo>
                <a:cubicBezTo>
                  <a:pt x="2307089" y="38677"/>
                  <a:pt x="2198818" y="28573"/>
                  <a:pt x="2091558" y="27450"/>
                </a:cubicBezTo>
                <a:cubicBezTo>
                  <a:pt x="1942812" y="26328"/>
                  <a:pt x="1793053" y="18469"/>
                  <a:pt x="1645319" y="28573"/>
                </a:cubicBezTo>
                <a:cubicBezTo>
                  <a:pt x="1510738" y="36432"/>
                  <a:pt x="1376158" y="38677"/>
                  <a:pt x="1243602" y="60008"/>
                </a:cubicBezTo>
                <a:cubicBezTo>
                  <a:pt x="1079677" y="71235"/>
                  <a:pt x="916765" y="64499"/>
                  <a:pt x="753851" y="57763"/>
                </a:cubicBezTo>
                <a:cubicBezTo>
                  <a:pt x="653675" y="53272"/>
                  <a:pt x="554511" y="38677"/>
                  <a:pt x="465465" y="116142"/>
                </a:cubicBezTo>
                <a:cubicBezTo>
                  <a:pt x="489751" y="134105"/>
                  <a:pt x="519095" y="130737"/>
                  <a:pt x="546416" y="136351"/>
                </a:cubicBezTo>
                <a:cubicBezTo>
                  <a:pt x="594986" y="147578"/>
                  <a:pt x="643557" y="158804"/>
                  <a:pt x="689091" y="180136"/>
                </a:cubicBezTo>
                <a:cubicBezTo>
                  <a:pt x="699210" y="184626"/>
                  <a:pt x="708317" y="193608"/>
                  <a:pt x="704269" y="208203"/>
                </a:cubicBezTo>
                <a:cubicBezTo>
                  <a:pt x="701234" y="219430"/>
                  <a:pt x="691115" y="219430"/>
                  <a:pt x="683020" y="221675"/>
                </a:cubicBezTo>
                <a:cubicBezTo>
                  <a:pt x="664806" y="228411"/>
                  <a:pt x="642545" y="223920"/>
                  <a:pt x="621295" y="247496"/>
                </a:cubicBezTo>
                <a:cubicBezTo>
                  <a:pt x="702245" y="259846"/>
                  <a:pt x="780160" y="236270"/>
                  <a:pt x="848968" y="285668"/>
                </a:cubicBezTo>
                <a:cubicBezTo>
                  <a:pt x="823671" y="310367"/>
                  <a:pt x="795339" y="304753"/>
                  <a:pt x="768018" y="309244"/>
                </a:cubicBezTo>
                <a:cubicBezTo>
                  <a:pt x="739685" y="313735"/>
                  <a:pt x="712365" y="321594"/>
                  <a:pt x="684032" y="326085"/>
                </a:cubicBezTo>
                <a:cubicBezTo>
                  <a:pt x="653675" y="331698"/>
                  <a:pt x="623319" y="332821"/>
                  <a:pt x="592962" y="338434"/>
                </a:cubicBezTo>
                <a:cubicBezTo>
                  <a:pt x="567666" y="342925"/>
                  <a:pt x="540345" y="335066"/>
                  <a:pt x="509988" y="363133"/>
                </a:cubicBezTo>
                <a:cubicBezTo>
                  <a:pt x="584867" y="383342"/>
                  <a:pt x="652663" y="353029"/>
                  <a:pt x="726531" y="373237"/>
                </a:cubicBezTo>
                <a:cubicBezTo>
                  <a:pt x="683020" y="391200"/>
                  <a:pt x="647604" y="385587"/>
                  <a:pt x="614212" y="395691"/>
                </a:cubicBezTo>
                <a:cubicBezTo>
                  <a:pt x="583855" y="405795"/>
                  <a:pt x="547428" y="394568"/>
                  <a:pt x="522131" y="424881"/>
                </a:cubicBezTo>
                <a:cubicBezTo>
                  <a:pt x="502905" y="448457"/>
                  <a:pt x="482668" y="451825"/>
                  <a:pt x="457370" y="438353"/>
                </a:cubicBezTo>
                <a:cubicBezTo>
                  <a:pt x="435109" y="426003"/>
                  <a:pt x="410824" y="429371"/>
                  <a:pt x="388562" y="441721"/>
                </a:cubicBezTo>
                <a:cubicBezTo>
                  <a:pt x="380468" y="446212"/>
                  <a:pt x="372372" y="451825"/>
                  <a:pt x="372372" y="463052"/>
                </a:cubicBezTo>
                <a:cubicBezTo>
                  <a:pt x="372372" y="478770"/>
                  <a:pt x="382491" y="483260"/>
                  <a:pt x="393622" y="485506"/>
                </a:cubicBezTo>
                <a:cubicBezTo>
                  <a:pt x="403741" y="487751"/>
                  <a:pt x="415883" y="489997"/>
                  <a:pt x="426002" y="487751"/>
                </a:cubicBezTo>
                <a:cubicBezTo>
                  <a:pt x="490762" y="475402"/>
                  <a:pt x="554511" y="495610"/>
                  <a:pt x="619271" y="493365"/>
                </a:cubicBezTo>
                <a:cubicBezTo>
                  <a:pt x="415883" y="541640"/>
                  <a:pt x="210471" y="525922"/>
                  <a:pt x="0" y="542762"/>
                </a:cubicBezTo>
                <a:cubicBezTo>
                  <a:pt x="27321" y="576443"/>
                  <a:pt x="62737" y="548376"/>
                  <a:pt x="83986" y="573075"/>
                </a:cubicBezTo>
                <a:cubicBezTo>
                  <a:pt x="63748" y="624719"/>
                  <a:pt x="71844" y="652785"/>
                  <a:pt x="112319" y="656154"/>
                </a:cubicBezTo>
                <a:cubicBezTo>
                  <a:pt x="151782" y="659522"/>
                  <a:pt x="194281" y="641559"/>
                  <a:pt x="215531" y="703306"/>
                </a:cubicBezTo>
                <a:cubicBezTo>
                  <a:pt x="221602" y="722392"/>
                  <a:pt x="259042" y="716779"/>
                  <a:pt x="282315" y="720147"/>
                </a:cubicBezTo>
                <a:cubicBezTo>
                  <a:pt x="332909" y="728005"/>
                  <a:pt x="386539" y="720147"/>
                  <a:pt x="435109" y="744846"/>
                </a:cubicBezTo>
                <a:cubicBezTo>
                  <a:pt x="454335" y="753827"/>
                  <a:pt x="467489" y="760563"/>
                  <a:pt x="457370" y="785263"/>
                </a:cubicBezTo>
                <a:cubicBezTo>
                  <a:pt x="447252" y="811084"/>
                  <a:pt x="460406" y="820066"/>
                  <a:pt x="476596" y="830170"/>
                </a:cubicBezTo>
                <a:cubicBezTo>
                  <a:pt x="488739" y="838028"/>
                  <a:pt x="506953" y="835783"/>
                  <a:pt x="517071" y="859360"/>
                </a:cubicBezTo>
                <a:cubicBezTo>
                  <a:pt x="410824" y="855992"/>
                  <a:pt x="307612" y="836906"/>
                  <a:pt x="202377" y="854869"/>
                </a:cubicBezTo>
                <a:cubicBezTo>
                  <a:pt x="317731" y="899776"/>
                  <a:pt x="444216" y="897531"/>
                  <a:pt x="557546" y="949175"/>
                </a:cubicBezTo>
                <a:cubicBezTo>
                  <a:pt x="553499" y="967137"/>
                  <a:pt x="527190" y="959278"/>
                  <a:pt x="526178" y="986223"/>
                </a:cubicBezTo>
                <a:cubicBezTo>
                  <a:pt x="585879" y="1014290"/>
                  <a:pt x="657723" y="995204"/>
                  <a:pt x="720459" y="1036744"/>
                </a:cubicBezTo>
                <a:cubicBezTo>
                  <a:pt x="684032" y="1055829"/>
                  <a:pt x="650640" y="1024394"/>
                  <a:pt x="616236" y="1042357"/>
                </a:cubicBezTo>
                <a:cubicBezTo>
                  <a:pt x="627367" y="1069302"/>
                  <a:pt x="1131283" y="1235459"/>
                  <a:pt x="1222353" y="1253422"/>
                </a:cubicBezTo>
                <a:cubicBezTo>
                  <a:pt x="1407527" y="1290470"/>
                  <a:pt x="1940788" y="1384776"/>
                  <a:pt x="2087511" y="1406107"/>
                </a:cubicBezTo>
                <a:cubicBezTo>
                  <a:pt x="2200841" y="1421824"/>
                  <a:pt x="2313160" y="1434174"/>
                  <a:pt x="2425479" y="1435297"/>
                </a:cubicBezTo>
                <a:cubicBezTo>
                  <a:pt x="2553988" y="1436419"/>
                  <a:pt x="2681485" y="1430806"/>
                  <a:pt x="2809994" y="1426315"/>
                </a:cubicBezTo>
                <a:cubicBezTo>
                  <a:pt x="2858058" y="1424631"/>
                  <a:pt x="2905933" y="1421684"/>
                  <a:pt x="2953618" y="1417071"/>
                </a:cubicBezTo>
                <a:lnTo>
                  <a:pt x="3021543" y="1407897"/>
                </a:lnTo>
                <a:close/>
              </a:path>
            </a:pathLst>
          </a:custGeom>
          <a:solidFill>
            <a:schemeClr val="accent1">
              <a:alpha val="20000"/>
            </a:schemeClr>
          </a:solidFill>
          <a:ln w="32707" cap="flat">
            <a:noFill/>
            <a:prstDash val="solid"/>
            <a:miter/>
          </a:ln>
        </p:spPr>
        <p:txBody>
          <a:bodyPr wrap="square" rtlCol="0" anchor="ctr">
            <a:noAutofit/>
          </a:bodyPr>
          <a:lstStyle/>
          <a:p>
            <a:endParaRPr lang="en-US" dirty="0"/>
          </a:p>
        </p:txBody>
      </p:sp>
      <p:sp>
        <p:nvSpPr>
          <p:cNvPr id="2" name="Title 1">
            <a:extLst>
              <a:ext uri="{FF2B5EF4-FFF2-40B4-BE49-F238E27FC236}">
                <a16:creationId xmlns:a16="http://schemas.microsoft.com/office/drawing/2014/main" id="{164D2B94-0682-4185-BCE3-89AF214A4FA8}"/>
              </a:ext>
            </a:extLst>
          </p:cNvPr>
          <p:cNvSpPr>
            <a:spLocks noGrp="1"/>
          </p:cNvSpPr>
          <p:nvPr>
            <p:ph type="title"/>
          </p:nvPr>
        </p:nvSpPr>
        <p:spPr>
          <a:xfrm>
            <a:off x="839788" y="365125"/>
            <a:ext cx="10515600" cy="1325563"/>
          </a:xfrm>
        </p:spPr>
        <p:txBody>
          <a:bodyPr>
            <a:normAutofit/>
          </a:bodyPr>
          <a:lstStyle>
            <a:lvl1pPr>
              <a:defRPr sz="4000"/>
            </a:lvl1pPr>
          </a:lstStyle>
          <a:p>
            <a:r>
              <a:rPr lang="fr-FR"/>
              <a:t>Modifiez le style du titre</a:t>
            </a:r>
            <a:endParaRPr lang="en-US" dirty="0"/>
          </a:p>
        </p:txBody>
      </p:sp>
      <p:sp>
        <p:nvSpPr>
          <p:cNvPr id="3" name="Text Placeholder 2">
            <a:extLst>
              <a:ext uri="{FF2B5EF4-FFF2-40B4-BE49-F238E27FC236}">
                <a16:creationId xmlns:a16="http://schemas.microsoft.com/office/drawing/2014/main" id="{8D65C47E-B85E-4B3E-A669-DEEC7F5DF2FB}"/>
              </a:ext>
            </a:extLst>
          </p:cNvPr>
          <p:cNvSpPr>
            <a:spLocks noGrp="1"/>
          </p:cNvSpPr>
          <p:nvPr>
            <p:ph type="body" idx="1"/>
          </p:nvPr>
        </p:nvSpPr>
        <p:spPr>
          <a:xfrm>
            <a:off x="839788" y="2011680"/>
            <a:ext cx="3108960" cy="950976"/>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a:extLst>
              <a:ext uri="{FF2B5EF4-FFF2-40B4-BE49-F238E27FC236}">
                <a16:creationId xmlns:a16="http://schemas.microsoft.com/office/drawing/2014/main" id="{E324517F-FE8C-49AD-9A52-0F4301052699}"/>
              </a:ext>
            </a:extLst>
          </p:cNvPr>
          <p:cNvSpPr>
            <a:spLocks noGrp="1"/>
          </p:cNvSpPr>
          <p:nvPr>
            <p:ph sz="half" idx="2"/>
          </p:nvPr>
        </p:nvSpPr>
        <p:spPr>
          <a:xfrm>
            <a:off x="839788" y="3127248"/>
            <a:ext cx="3108960" cy="3063240"/>
          </a:xfrm>
        </p:spPr>
        <p:txBody>
          <a:bodyPr>
            <a:normAutofit/>
          </a:bodyPr>
          <a:lstStyle>
            <a:lvl1pPr>
              <a:defRPr sz="1800"/>
            </a:lvl1pPr>
            <a:lvl2pPr>
              <a:defRPr sz="1800"/>
            </a:lvl2pPr>
            <a:lvl3pPr>
              <a:defRPr sz="1800"/>
            </a:lvl3pPr>
            <a:lvl4pPr>
              <a:defRPr sz="1800"/>
            </a:lvl4pPr>
            <a:lvl5pPr>
              <a:defRPr sz="18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a:extLst>
              <a:ext uri="{FF2B5EF4-FFF2-40B4-BE49-F238E27FC236}">
                <a16:creationId xmlns:a16="http://schemas.microsoft.com/office/drawing/2014/main" id="{C80C73EC-7117-4DC2-9075-14102F2E282B}"/>
              </a:ext>
            </a:extLst>
          </p:cNvPr>
          <p:cNvSpPr>
            <a:spLocks noGrp="1"/>
          </p:cNvSpPr>
          <p:nvPr>
            <p:ph type="body" sz="quarter" idx="3"/>
          </p:nvPr>
        </p:nvSpPr>
        <p:spPr>
          <a:xfrm>
            <a:off x="4541520" y="2011680"/>
            <a:ext cx="3108960" cy="950976"/>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a:extLst>
              <a:ext uri="{FF2B5EF4-FFF2-40B4-BE49-F238E27FC236}">
                <a16:creationId xmlns:a16="http://schemas.microsoft.com/office/drawing/2014/main" id="{7DD9A323-865B-4177-8F98-9BA304E022E0}"/>
              </a:ext>
            </a:extLst>
          </p:cNvPr>
          <p:cNvSpPr>
            <a:spLocks noGrp="1"/>
          </p:cNvSpPr>
          <p:nvPr>
            <p:ph sz="quarter" idx="4"/>
          </p:nvPr>
        </p:nvSpPr>
        <p:spPr>
          <a:xfrm>
            <a:off x="4541520" y="3127248"/>
            <a:ext cx="3108960" cy="3063240"/>
          </a:xfrm>
        </p:spPr>
        <p:txBody>
          <a:bodyPr>
            <a:normAutofit/>
          </a:bodyPr>
          <a:lstStyle>
            <a:lvl1pPr>
              <a:defRPr sz="1800"/>
            </a:lvl1pPr>
            <a:lvl2pPr>
              <a:defRPr sz="1800"/>
            </a:lvl2pPr>
            <a:lvl3pPr>
              <a:defRPr sz="1800"/>
            </a:lvl3pPr>
            <a:lvl4pPr>
              <a:defRPr sz="1800"/>
            </a:lvl4pPr>
            <a:lvl5pPr>
              <a:defRPr sz="18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a:extLst>
              <a:ext uri="{FF2B5EF4-FFF2-40B4-BE49-F238E27FC236}">
                <a16:creationId xmlns:a16="http://schemas.microsoft.com/office/drawing/2014/main" id="{2AA4E5D6-7075-4584-BD43-D966F0B58E6D}"/>
              </a:ext>
            </a:extLst>
          </p:cNvPr>
          <p:cNvSpPr>
            <a:spLocks noGrp="1"/>
          </p:cNvSpPr>
          <p:nvPr>
            <p:ph type="dt" sz="half" idx="10"/>
          </p:nvPr>
        </p:nvSpPr>
        <p:spPr/>
        <p:txBody>
          <a:bodyPr/>
          <a:lstStyle/>
          <a:p>
            <a:r>
              <a:rPr lang="en-US" dirty="0"/>
              <a:t>9/3/20XX</a:t>
            </a:r>
          </a:p>
        </p:txBody>
      </p:sp>
      <p:sp>
        <p:nvSpPr>
          <p:cNvPr id="8" name="Footer Placeholder 7">
            <a:extLst>
              <a:ext uri="{FF2B5EF4-FFF2-40B4-BE49-F238E27FC236}">
                <a16:creationId xmlns:a16="http://schemas.microsoft.com/office/drawing/2014/main" id="{8C38B83D-8A05-4F3C-A409-1602C9630750}"/>
              </a:ext>
            </a:extLst>
          </p:cNvPr>
          <p:cNvSpPr>
            <a:spLocks noGrp="1"/>
          </p:cNvSpPr>
          <p:nvPr>
            <p:ph type="ftr" sz="quarter" idx="11"/>
          </p:nvPr>
        </p:nvSpPr>
        <p:spPr/>
        <p:txBody>
          <a:bodyPr/>
          <a:lstStyle/>
          <a:p>
            <a:r>
              <a:rPr lang="en-US" dirty="0"/>
              <a:t>Presentation Title</a:t>
            </a:r>
          </a:p>
        </p:txBody>
      </p:sp>
      <p:sp>
        <p:nvSpPr>
          <p:cNvPr id="9" name="Slide Number Placeholder 8">
            <a:extLst>
              <a:ext uri="{FF2B5EF4-FFF2-40B4-BE49-F238E27FC236}">
                <a16:creationId xmlns:a16="http://schemas.microsoft.com/office/drawing/2014/main" id="{BAD250E7-8A73-449C-A140-A2A2582D7F33}"/>
              </a:ext>
            </a:extLst>
          </p:cNvPr>
          <p:cNvSpPr>
            <a:spLocks noGrp="1"/>
          </p:cNvSpPr>
          <p:nvPr>
            <p:ph type="sldNum" sz="quarter" idx="12"/>
          </p:nvPr>
        </p:nvSpPr>
        <p:spPr/>
        <p:txBody>
          <a:bodyPr/>
          <a:lstStyle/>
          <a:p>
            <a:fld id="{B9713C8C-8E70-45D5-AE59-23E60168254E}" type="slidenum">
              <a:rPr lang="en-US" smtClean="0"/>
              <a:t>‹N°›</a:t>
            </a:fld>
            <a:endParaRPr lang="en-US" dirty="0"/>
          </a:p>
        </p:txBody>
      </p:sp>
      <p:sp>
        <p:nvSpPr>
          <p:cNvPr id="11" name="Text Placeholder 4">
            <a:extLst>
              <a:ext uri="{FF2B5EF4-FFF2-40B4-BE49-F238E27FC236}">
                <a16:creationId xmlns:a16="http://schemas.microsoft.com/office/drawing/2014/main" id="{B4B72819-870F-4CC8-9DEF-58C3AB4CD685}"/>
              </a:ext>
            </a:extLst>
          </p:cNvPr>
          <p:cNvSpPr>
            <a:spLocks noGrp="1"/>
          </p:cNvSpPr>
          <p:nvPr>
            <p:ph type="body" sz="quarter" idx="13"/>
          </p:nvPr>
        </p:nvSpPr>
        <p:spPr>
          <a:xfrm>
            <a:off x="8243252" y="2011680"/>
            <a:ext cx="3108960" cy="950976"/>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12" name="Content Placeholder 5">
            <a:extLst>
              <a:ext uri="{FF2B5EF4-FFF2-40B4-BE49-F238E27FC236}">
                <a16:creationId xmlns:a16="http://schemas.microsoft.com/office/drawing/2014/main" id="{D7812E9D-BE2A-41F4-AA15-DC0B8C56AE77}"/>
              </a:ext>
            </a:extLst>
          </p:cNvPr>
          <p:cNvSpPr>
            <a:spLocks noGrp="1"/>
          </p:cNvSpPr>
          <p:nvPr>
            <p:ph sz="quarter" idx="14"/>
          </p:nvPr>
        </p:nvSpPr>
        <p:spPr>
          <a:xfrm>
            <a:off x="8243252" y="3127248"/>
            <a:ext cx="3108960" cy="3063240"/>
          </a:xfrm>
        </p:spPr>
        <p:txBody>
          <a:bodyPr>
            <a:normAutofit/>
          </a:bodyPr>
          <a:lstStyle>
            <a:lvl1pPr>
              <a:defRPr sz="1800"/>
            </a:lvl1pPr>
            <a:lvl2pPr>
              <a:defRPr sz="1800"/>
            </a:lvl2pPr>
            <a:lvl3pPr>
              <a:defRPr sz="1800"/>
            </a:lvl3pPr>
            <a:lvl4pPr>
              <a:defRPr sz="1800"/>
            </a:lvl4pPr>
            <a:lvl5pPr>
              <a:defRPr sz="18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Tree>
    <p:extLst>
      <p:ext uri="{BB962C8B-B14F-4D97-AF65-F5344CB8AC3E}">
        <p14:creationId xmlns:p14="http://schemas.microsoft.com/office/powerpoint/2010/main" val="2376117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 with 2 pictures">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2E6D765B-CB67-4A95-A679-026ECF057447}"/>
              </a:ext>
            </a:extLst>
          </p:cNvPr>
          <p:cNvSpPr>
            <a:spLocks noGrp="1"/>
          </p:cNvSpPr>
          <p:nvPr>
            <p:ph type="pic" sz="quarter" idx="13"/>
          </p:nvPr>
        </p:nvSpPr>
        <p:spPr>
          <a:xfrm>
            <a:off x="0" y="0"/>
            <a:ext cx="6105136" cy="4191000"/>
          </a:xfrm>
          <a:custGeom>
            <a:avLst/>
            <a:gdLst>
              <a:gd name="connsiteX0" fmla="*/ 0 w 6105136"/>
              <a:gd name="connsiteY0" fmla="*/ 0 h 4191000"/>
              <a:gd name="connsiteX1" fmla="*/ 5607799 w 6105136"/>
              <a:gd name="connsiteY1" fmla="*/ 0 h 4191000"/>
              <a:gd name="connsiteX2" fmla="*/ 5571513 w 6105136"/>
              <a:gd name="connsiteY2" fmla="*/ 27327 h 4191000"/>
              <a:gd name="connsiteX3" fmla="*/ 5456712 w 6105136"/>
              <a:gd name="connsiteY3" fmla="*/ 261788 h 4191000"/>
              <a:gd name="connsiteX4" fmla="*/ 5651844 w 6105136"/>
              <a:gd name="connsiteY4" fmla="*/ 341674 h 4191000"/>
              <a:gd name="connsiteX5" fmla="*/ 5663501 w 6105136"/>
              <a:gd name="connsiteY5" fmla="*/ 477009 h 4191000"/>
              <a:gd name="connsiteX6" fmla="*/ 5762794 w 6105136"/>
              <a:gd name="connsiteY6" fmla="*/ 628324 h 4191000"/>
              <a:gd name="connsiteX7" fmla="*/ 5981237 w 6105136"/>
              <a:gd name="connsiteY7" fmla="*/ 841197 h 4191000"/>
              <a:gd name="connsiteX8" fmla="*/ 6105136 w 6105136"/>
              <a:gd name="connsiteY8" fmla="*/ 984052 h 4191000"/>
              <a:gd name="connsiteX9" fmla="*/ 5891443 w 6105136"/>
              <a:gd name="connsiteY9" fmla="*/ 1022115 h 4191000"/>
              <a:gd name="connsiteX10" fmla="*/ 5858202 w 6105136"/>
              <a:gd name="connsiteY10" fmla="*/ 1044202 h 4191000"/>
              <a:gd name="connsiteX11" fmla="*/ 5883673 w 6105136"/>
              <a:gd name="connsiteY11" fmla="*/ 1119387 h 4191000"/>
              <a:gd name="connsiteX12" fmla="*/ 5917778 w 6105136"/>
              <a:gd name="connsiteY12" fmla="*/ 1194108 h 4191000"/>
              <a:gd name="connsiteX13" fmla="*/ 5894034 w 6105136"/>
              <a:gd name="connsiteY13" fmla="*/ 1252846 h 4191000"/>
              <a:gd name="connsiteX14" fmla="*/ 5727393 w 6105136"/>
              <a:gd name="connsiteY14" fmla="*/ 1507074 h 4191000"/>
              <a:gd name="connsiteX15" fmla="*/ 5590543 w 6105136"/>
              <a:gd name="connsiteY15" fmla="*/ 1608104 h 4191000"/>
              <a:gd name="connsiteX16" fmla="*/ 5278850 w 6105136"/>
              <a:gd name="connsiteY16" fmla="*/ 2067214 h 4191000"/>
              <a:gd name="connsiteX17" fmla="*/ 5180851 w 6105136"/>
              <a:gd name="connsiteY17" fmla="*/ 2216179 h 4191000"/>
              <a:gd name="connsiteX18" fmla="*/ 5253380 w 6105136"/>
              <a:gd name="connsiteY18" fmla="*/ 2268808 h 4191000"/>
              <a:gd name="connsiteX19" fmla="*/ 5114368 w 6105136"/>
              <a:gd name="connsiteY19" fmla="*/ 2424825 h 4191000"/>
              <a:gd name="connsiteX20" fmla="*/ 4950749 w 6105136"/>
              <a:gd name="connsiteY20" fmla="*/ 2598221 h 4191000"/>
              <a:gd name="connsiteX21" fmla="*/ 4908013 w 6105136"/>
              <a:gd name="connsiteY21" fmla="*/ 2644276 h 4191000"/>
              <a:gd name="connsiteX22" fmla="*/ 1716450 w 6105136"/>
              <a:gd name="connsiteY22" fmla="*/ 4190409 h 4191000"/>
              <a:gd name="connsiteX23" fmla="*/ 1666111 w 6105136"/>
              <a:gd name="connsiteY23" fmla="*/ 4191000 h 4191000"/>
              <a:gd name="connsiteX24" fmla="*/ 1557777 w 6105136"/>
              <a:gd name="connsiteY24" fmla="*/ 4191000 h 4191000"/>
              <a:gd name="connsiteX25" fmla="*/ 1535079 w 6105136"/>
              <a:gd name="connsiteY25" fmla="*/ 4190306 h 4191000"/>
              <a:gd name="connsiteX26" fmla="*/ 645760 w 6105136"/>
              <a:gd name="connsiteY26" fmla="*/ 3962397 h 4191000"/>
              <a:gd name="connsiteX27" fmla="*/ 293915 w 6105136"/>
              <a:gd name="connsiteY27" fmla="*/ 3785239 h 4191000"/>
              <a:gd name="connsiteX28" fmla="*/ 68403 w 6105136"/>
              <a:gd name="connsiteY28" fmla="*/ 3637448 h 4191000"/>
              <a:gd name="connsiteX29" fmla="*/ 0 w 6105136"/>
              <a:gd name="connsiteY29" fmla="*/ 3589272 h 419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6105136" h="4191000">
                <a:moveTo>
                  <a:pt x="0" y="0"/>
                </a:moveTo>
                <a:lnTo>
                  <a:pt x="5607799" y="0"/>
                </a:lnTo>
                <a:lnTo>
                  <a:pt x="5571513" y="27327"/>
                </a:lnTo>
                <a:cubicBezTo>
                  <a:pt x="5516855" y="89886"/>
                  <a:pt x="5497833" y="180727"/>
                  <a:pt x="5456712" y="261788"/>
                </a:cubicBezTo>
                <a:cubicBezTo>
                  <a:pt x="5516289" y="304550"/>
                  <a:pt x="5587520" y="313948"/>
                  <a:pt x="5651844" y="341674"/>
                </a:cubicBezTo>
                <a:cubicBezTo>
                  <a:pt x="5718760" y="370809"/>
                  <a:pt x="5718760" y="392425"/>
                  <a:pt x="5663501" y="477009"/>
                </a:cubicBezTo>
                <a:cubicBezTo>
                  <a:pt x="5807259" y="495339"/>
                  <a:pt x="5807259" y="495339"/>
                  <a:pt x="5762794" y="628324"/>
                </a:cubicBezTo>
                <a:cubicBezTo>
                  <a:pt x="5883243" y="640542"/>
                  <a:pt x="5962676" y="703511"/>
                  <a:pt x="5981237" y="841197"/>
                </a:cubicBezTo>
                <a:cubicBezTo>
                  <a:pt x="5990305" y="907926"/>
                  <a:pt x="6044700" y="939409"/>
                  <a:pt x="6105136" y="984052"/>
                </a:cubicBezTo>
                <a:cubicBezTo>
                  <a:pt x="6030022" y="1027286"/>
                  <a:pt x="5979081" y="1117509"/>
                  <a:pt x="5891443" y="1022115"/>
                </a:cubicBezTo>
                <a:cubicBezTo>
                  <a:pt x="5859498" y="987342"/>
                  <a:pt x="5862517" y="1031513"/>
                  <a:pt x="5858202" y="1044202"/>
                </a:cubicBezTo>
                <a:cubicBezTo>
                  <a:pt x="5847842" y="1075215"/>
                  <a:pt x="5869424" y="1095893"/>
                  <a:pt x="5883673" y="1119387"/>
                </a:cubicBezTo>
                <a:cubicBezTo>
                  <a:pt x="5897486" y="1142885"/>
                  <a:pt x="5913893" y="1167789"/>
                  <a:pt x="5917778" y="1194108"/>
                </a:cubicBezTo>
                <a:cubicBezTo>
                  <a:pt x="5920365" y="1212434"/>
                  <a:pt x="5907848" y="1239216"/>
                  <a:pt x="5894034" y="1252846"/>
                </a:cubicBezTo>
                <a:cubicBezTo>
                  <a:pt x="5821506" y="1324743"/>
                  <a:pt x="5864677" y="1486396"/>
                  <a:pt x="5727393" y="1507074"/>
                </a:cubicBezTo>
                <a:cubicBezTo>
                  <a:pt x="5665659" y="1516469"/>
                  <a:pt x="5635872" y="1575680"/>
                  <a:pt x="5590543" y="1608104"/>
                </a:cubicBezTo>
                <a:cubicBezTo>
                  <a:pt x="5432970" y="1721355"/>
                  <a:pt x="5327632" y="1867030"/>
                  <a:pt x="5278850" y="2067214"/>
                </a:cubicBezTo>
                <a:cubicBezTo>
                  <a:pt x="5265468" y="2122664"/>
                  <a:pt x="5214092" y="2167309"/>
                  <a:pt x="5180851" y="2216179"/>
                </a:cubicBezTo>
                <a:cubicBezTo>
                  <a:pt x="5196826" y="2251892"/>
                  <a:pt x="5284029" y="2174826"/>
                  <a:pt x="5253380" y="2268808"/>
                </a:cubicBezTo>
                <a:cubicBezTo>
                  <a:pt x="5230067" y="2339298"/>
                  <a:pt x="5170490" y="2383001"/>
                  <a:pt x="5114368" y="2424825"/>
                </a:cubicBezTo>
                <a:cubicBezTo>
                  <a:pt x="5050475" y="2472284"/>
                  <a:pt x="4979676" y="2510347"/>
                  <a:pt x="4950749" y="2598221"/>
                </a:cubicBezTo>
                <a:cubicBezTo>
                  <a:pt x="4944706" y="2617020"/>
                  <a:pt x="4925279" y="2636755"/>
                  <a:pt x="4908013" y="2644276"/>
                </a:cubicBezTo>
                <a:cubicBezTo>
                  <a:pt x="4120036" y="3997466"/>
                  <a:pt x="2324286" y="4174529"/>
                  <a:pt x="1716450" y="4190409"/>
                </a:cubicBezTo>
                <a:lnTo>
                  <a:pt x="1666111" y="4191000"/>
                </a:lnTo>
                <a:lnTo>
                  <a:pt x="1557777" y="4191000"/>
                </a:lnTo>
                <a:lnTo>
                  <a:pt x="1535079" y="4190306"/>
                </a:lnTo>
                <a:cubicBezTo>
                  <a:pt x="1225543" y="4176680"/>
                  <a:pt x="932844" y="4081285"/>
                  <a:pt x="645760" y="3962397"/>
                </a:cubicBezTo>
                <a:cubicBezTo>
                  <a:pt x="524448" y="3912117"/>
                  <a:pt x="411775" y="3840689"/>
                  <a:pt x="293915" y="3785239"/>
                </a:cubicBezTo>
                <a:cubicBezTo>
                  <a:pt x="212539" y="3746940"/>
                  <a:pt x="140444" y="3691254"/>
                  <a:pt x="68403" y="3637448"/>
                </a:cubicBezTo>
                <a:lnTo>
                  <a:pt x="0" y="3589272"/>
                </a:lnTo>
                <a:close/>
              </a:path>
            </a:pathLst>
          </a:custGeom>
        </p:spPr>
        <p:txBody>
          <a:bodyPr wrap="square" anchor="ctr">
            <a:noAutofit/>
          </a:bodyPr>
          <a:lstStyle>
            <a:lvl1pPr algn="ctr">
              <a:buNone/>
              <a:defRPr/>
            </a:lvl1pPr>
          </a:lstStyle>
          <a:p>
            <a:r>
              <a:rPr lang="fr-FR"/>
              <a:t>Cliquez sur l'icône pour ajouter une image</a:t>
            </a:r>
            <a:endParaRPr lang="en-US" dirty="0"/>
          </a:p>
        </p:txBody>
      </p:sp>
      <p:sp>
        <p:nvSpPr>
          <p:cNvPr id="16" name="Picture Placeholder 15">
            <a:extLst>
              <a:ext uri="{FF2B5EF4-FFF2-40B4-BE49-F238E27FC236}">
                <a16:creationId xmlns:a16="http://schemas.microsoft.com/office/drawing/2014/main" id="{79B39A93-8401-44BA-A9B6-459C297B6D26}"/>
              </a:ext>
            </a:extLst>
          </p:cNvPr>
          <p:cNvSpPr>
            <a:spLocks noGrp="1"/>
          </p:cNvSpPr>
          <p:nvPr>
            <p:ph type="pic" sz="quarter" idx="14"/>
          </p:nvPr>
        </p:nvSpPr>
        <p:spPr>
          <a:xfrm>
            <a:off x="462420" y="4304418"/>
            <a:ext cx="5414116" cy="2553582"/>
          </a:xfrm>
          <a:custGeom>
            <a:avLst/>
            <a:gdLst>
              <a:gd name="connsiteX0" fmla="*/ 158526 w 5414116"/>
              <a:gd name="connsiteY0" fmla="*/ 1316979 h 2553582"/>
              <a:gd name="connsiteX1" fmla="*/ 156754 w 5414116"/>
              <a:gd name="connsiteY1" fmla="*/ 1330318 h 2553582"/>
              <a:gd name="connsiteX2" fmla="*/ 150357 w 5414116"/>
              <a:gd name="connsiteY2" fmla="*/ 1343402 h 2553582"/>
              <a:gd name="connsiteX3" fmla="*/ 148224 w 5414116"/>
              <a:gd name="connsiteY3" fmla="*/ 1345403 h 2553582"/>
              <a:gd name="connsiteX4" fmla="*/ 152759 w 5414116"/>
              <a:gd name="connsiteY4" fmla="*/ 1332109 h 2553582"/>
              <a:gd name="connsiteX5" fmla="*/ 183999 w 5414116"/>
              <a:gd name="connsiteY5" fmla="*/ 1247985 h 2553582"/>
              <a:gd name="connsiteX6" fmla="*/ 185425 w 5414116"/>
              <a:gd name="connsiteY6" fmla="*/ 1249095 h 2553582"/>
              <a:gd name="connsiteX7" fmla="*/ 177909 w 5414116"/>
              <a:gd name="connsiteY7" fmla="*/ 1267545 h 2553582"/>
              <a:gd name="connsiteX8" fmla="*/ 163267 w 5414116"/>
              <a:gd name="connsiteY8" fmla="*/ 1304542 h 2553582"/>
              <a:gd name="connsiteX9" fmla="*/ 158526 w 5414116"/>
              <a:gd name="connsiteY9" fmla="*/ 1316979 h 2553582"/>
              <a:gd name="connsiteX10" fmla="*/ 160096 w 5414116"/>
              <a:gd name="connsiteY10" fmla="*/ 1305161 h 2553582"/>
              <a:gd name="connsiteX11" fmla="*/ 183999 w 5414116"/>
              <a:gd name="connsiteY11" fmla="*/ 1247985 h 2553582"/>
              <a:gd name="connsiteX12" fmla="*/ 2747400 w 5414116"/>
              <a:gd name="connsiteY12" fmla="*/ 406 h 2553582"/>
              <a:gd name="connsiteX13" fmla="*/ 3649095 w 5414116"/>
              <a:gd name="connsiteY13" fmla="*/ 133697 h 2553582"/>
              <a:gd name="connsiteX14" fmla="*/ 4698157 w 5414116"/>
              <a:gd name="connsiteY14" fmla="*/ 641897 h 2553582"/>
              <a:gd name="connsiteX15" fmla="*/ 4969229 w 5414116"/>
              <a:gd name="connsiteY15" fmla="*/ 864848 h 2553582"/>
              <a:gd name="connsiteX16" fmla="*/ 5031717 w 5414116"/>
              <a:gd name="connsiteY16" fmla="*/ 1024948 h 2553582"/>
              <a:gd name="connsiteX17" fmla="*/ 5057014 w 5414116"/>
              <a:gd name="connsiteY17" fmla="*/ 1071682 h 2553582"/>
              <a:gd name="connsiteX18" fmla="*/ 5135838 w 5414116"/>
              <a:gd name="connsiteY18" fmla="*/ 1143392 h 2553582"/>
              <a:gd name="connsiteX19" fmla="*/ 5266156 w 5414116"/>
              <a:gd name="connsiteY19" fmla="*/ 1289064 h 2553582"/>
              <a:gd name="connsiteX20" fmla="*/ 5195858 w 5414116"/>
              <a:gd name="connsiteY20" fmla="*/ 1298567 h 2553582"/>
              <a:gd name="connsiteX21" fmla="*/ 5041179 w 5414116"/>
              <a:gd name="connsiteY21" fmla="*/ 1192607 h 2553582"/>
              <a:gd name="connsiteX22" fmla="*/ 4918135 w 5414116"/>
              <a:gd name="connsiteY22" fmla="*/ 1145234 h 2553582"/>
              <a:gd name="connsiteX23" fmla="*/ 5060171 w 5414116"/>
              <a:gd name="connsiteY23" fmla="*/ 1300349 h 2553582"/>
              <a:gd name="connsiteX24" fmla="*/ 5184421 w 5414116"/>
              <a:gd name="connsiteY24" fmla="*/ 1487704 h 2553582"/>
              <a:gd name="connsiteX25" fmla="*/ 5058648 w 5414116"/>
              <a:gd name="connsiteY25" fmla="*/ 1427657 h 2553582"/>
              <a:gd name="connsiteX26" fmla="*/ 5045794 w 5414116"/>
              <a:gd name="connsiteY26" fmla="*/ 1446015 h 2553582"/>
              <a:gd name="connsiteX27" fmla="*/ 5101767 w 5414116"/>
              <a:gd name="connsiteY27" fmla="*/ 1647359 h 2553582"/>
              <a:gd name="connsiteX28" fmla="*/ 5135030 w 5414116"/>
              <a:gd name="connsiteY28" fmla="*/ 1731061 h 2553582"/>
              <a:gd name="connsiteX29" fmla="*/ 5321944 w 5414116"/>
              <a:gd name="connsiteY29" fmla="*/ 2003361 h 2553582"/>
              <a:gd name="connsiteX30" fmla="*/ 5107240 w 5414116"/>
              <a:gd name="connsiteY30" fmla="*/ 1850840 h 2553582"/>
              <a:gd name="connsiteX31" fmla="*/ 5290952 w 5414116"/>
              <a:gd name="connsiteY31" fmla="*/ 2116036 h 2553582"/>
              <a:gd name="connsiteX32" fmla="*/ 5388446 w 5414116"/>
              <a:gd name="connsiteY32" fmla="*/ 2220887 h 2553582"/>
              <a:gd name="connsiteX33" fmla="*/ 5403992 w 5414116"/>
              <a:gd name="connsiteY33" fmla="*/ 2273010 h 2553582"/>
              <a:gd name="connsiteX34" fmla="*/ 5345240 w 5414116"/>
              <a:gd name="connsiteY34" fmla="*/ 2269525 h 2553582"/>
              <a:gd name="connsiteX35" fmla="*/ 5181971 w 5414116"/>
              <a:gd name="connsiteY35" fmla="*/ 2212341 h 2553582"/>
              <a:gd name="connsiteX36" fmla="*/ 5342451 w 5414116"/>
              <a:gd name="connsiteY36" fmla="*/ 2399541 h 2553582"/>
              <a:gd name="connsiteX37" fmla="*/ 5193127 w 5414116"/>
              <a:gd name="connsiteY37" fmla="*/ 2341296 h 2553582"/>
              <a:gd name="connsiteX38" fmla="*/ 5128778 w 5414116"/>
              <a:gd name="connsiteY38" fmla="*/ 2384953 h 2553582"/>
              <a:gd name="connsiteX39" fmla="*/ 5024779 w 5414116"/>
              <a:gd name="connsiteY39" fmla="*/ 2455361 h 2553582"/>
              <a:gd name="connsiteX40" fmla="*/ 4957119 w 5414116"/>
              <a:gd name="connsiteY40" fmla="*/ 2492221 h 2553582"/>
              <a:gd name="connsiteX41" fmla="*/ 4951208 w 5414116"/>
              <a:gd name="connsiteY41" fmla="*/ 2536243 h 2553582"/>
              <a:gd name="connsiteX42" fmla="*/ 4942986 w 5414116"/>
              <a:gd name="connsiteY42" fmla="*/ 2553582 h 2553582"/>
              <a:gd name="connsiteX43" fmla="*/ 0 w 5414116"/>
              <a:gd name="connsiteY43" fmla="*/ 2553582 h 2553582"/>
              <a:gd name="connsiteX44" fmla="*/ 10415 w 5414116"/>
              <a:gd name="connsiteY44" fmla="*/ 2540282 h 2553582"/>
              <a:gd name="connsiteX45" fmla="*/ 50390 w 5414116"/>
              <a:gd name="connsiteY45" fmla="*/ 2514109 h 2553582"/>
              <a:gd name="connsiteX46" fmla="*/ 78593 w 5414116"/>
              <a:gd name="connsiteY46" fmla="*/ 2498362 h 2553582"/>
              <a:gd name="connsiteX47" fmla="*/ 68604 w 5414116"/>
              <a:gd name="connsiteY47" fmla="*/ 2478966 h 2553582"/>
              <a:gd name="connsiteX48" fmla="*/ 51592 w 5414116"/>
              <a:gd name="connsiteY48" fmla="*/ 2367344 h 2553582"/>
              <a:gd name="connsiteX49" fmla="*/ 167239 w 5414116"/>
              <a:gd name="connsiteY49" fmla="*/ 2281968 h 2553582"/>
              <a:gd name="connsiteX50" fmla="*/ 218700 w 5414116"/>
              <a:gd name="connsiteY50" fmla="*/ 2261009 h 2553582"/>
              <a:gd name="connsiteX51" fmla="*/ 144260 w 5414116"/>
              <a:gd name="connsiteY51" fmla="*/ 2232104 h 2553582"/>
              <a:gd name="connsiteX52" fmla="*/ 132450 w 5414116"/>
              <a:gd name="connsiteY52" fmla="*/ 2182200 h 2553582"/>
              <a:gd name="connsiteX53" fmla="*/ 128269 w 5414116"/>
              <a:gd name="connsiteY53" fmla="*/ 2157485 h 2553582"/>
              <a:gd name="connsiteX54" fmla="*/ 102768 w 5414116"/>
              <a:gd name="connsiteY54" fmla="*/ 2004430 h 2553582"/>
              <a:gd name="connsiteX55" fmla="*/ 128485 w 5414116"/>
              <a:gd name="connsiteY55" fmla="*/ 1969383 h 2553582"/>
              <a:gd name="connsiteX56" fmla="*/ 316632 w 5414116"/>
              <a:gd name="connsiteY56" fmla="*/ 1814867 h 2553582"/>
              <a:gd name="connsiteX57" fmla="*/ 204084 w 5414116"/>
              <a:gd name="connsiteY57" fmla="*/ 1732869 h 2553582"/>
              <a:gd name="connsiteX58" fmla="*/ 227085 w 5414116"/>
              <a:gd name="connsiteY58" fmla="*/ 1644378 h 2553582"/>
              <a:gd name="connsiteX59" fmla="*/ 194840 w 5414116"/>
              <a:gd name="connsiteY59" fmla="*/ 1531510 h 2553582"/>
              <a:gd name="connsiteX60" fmla="*/ 153201 w 5414116"/>
              <a:gd name="connsiteY60" fmla="*/ 1357062 h 2553582"/>
              <a:gd name="connsiteX61" fmla="*/ 156754 w 5414116"/>
              <a:gd name="connsiteY61" fmla="*/ 1330318 h 2553582"/>
              <a:gd name="connsiteX62" fmla="*/ 158203 w 5414116"/>
              <a:gd name="connsiteY62" fmla="*/ 1327353 h 2553582"/>
              <a:gd name="connsiteX63" fmla="*/ 183908 w 5414116"/>
              <a:gd name="connsiteY63" fmla="*/ 1271808 h 2553582"/>
              <a:gd name="connsiteX64" fmla="*/ 192178 w 5414116"/>
              <a:gd name="connsiteY64" fmla="*/ 1254359 h 2553582"/>
              <a:gd name="connsiteX65" fmla="*/ 197963 w 5414116"/>
              <a:gd name="connsiteY65" fmla="*/ 1258870 h 2553582"/>
              <a:gd name="connsiteX66" fmla="*/ 207082 w 5414116"/>
              <a:gd name="connsiteY66" fmla="*/ 1270177 h 2553582"/>
              <a:gd name="connsiteX67" fmla="*/ 225258 w 5414116"/>
              <a:gd name="connsiteY67" fmla="*/ 1249926 h 2553582"/>
              <a:gd name="connsiteX68" fmla="*/ 225383 w 5414116"/>
              <a:gd name="connsiteY68" fmla="*/ 1197822 h 2553582"/>
              <a:gd name="connsiteX69" fmla="*/ 198195 w 5414116"/>
              <a:gd name="connsiteY69" fmla="*/ 1241661 h 2553582"/>
              <a:gd name="connsiteX70" fmla="*/ 192178 w 5414116"/>
              <a:gd name="connsiteY70" fmla="*/ 1254359 h 2553582"/>
              <a:gd name="connsiteX71" fmla="*/ 185425 w 5414116"/>
              <a:gd name="connsiteY71" fmla="*/ 1249095 h 2553582"/>
              <a:gd name="connsiteX72" fmla="*/ 194847 w 5414116"/>
              <a:gd name="connsiteY72" fmla="*/ 1225969 h 2553582"/>
              <a:gd name="connsiteX73" fmla="*/ 248781 w 5414116"/>
              <a:gd name="connsiteY73" fmla="*/ 1110761 h 2553582"/>
              <a:gd name="connsiteX74" fmla="*/ 418181 w 5414116"/>
              <a:gd name="connsiteY74" fmla="*/ 974220 h 2553582"/>
              <a:gd name="connsiteX75" fmla="*/ 532987 w 5414116"/>
              <a:gd name="connsiteY75" fmla="*/ 931088 h 2553582"/>
              <a:gd name="connsiteX76" fmla="*/ 846702 w 5414116"/>
              <a:gd name="connsiteY76" fmla="*/ 686183 h 2553582"/>
              <a:gd name="connsiteX77" fmla="*/ 946487 w 5414116"/>
              <a:gd name="connsiteY77" fmla="*/ 606427 h 2553582"/>
              <a:gd name="connsiteX78" fmla="*/ 909859 w 5414116"/>
              <a:gd name="connsiteY78" fmla="*/ 561037 h 2553582"/>
              <a:gd name="connsiteX79" fmla="*/ 1038549 w 5414116"/>
              <a:gd name="connsiteY79" fmla="*/ 483076 h 2553582"/>
              <a:gd name="connsiteX80" fmla="*/ 1187871 w 5414116"/>
              <a:gd name="connsiteY80" fmla="*/ 397948 h 2553582"/>
              <a:gd name="connsiteX81" fmla="*/ 2747400 w 5414116"/>
              <a:gd name="connsiteY81" fmla="*/ 406 h 2553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5414116" h="2553582">
                <a:moveTo>
                  <a:pt x="158526" y="1316979"/>
                </a:moveTo>
                <a:lnTo>
                  <a:pt x="156754" y="1330318"/>
                </a:lnTo>
                <a:lnTo>
                  <a:pt x="150357" y="1343402"/>
                </a:lnTo>
                <a:cubicBezTo>
                  <a:pt x="148595" y="1346671"/>
                  <a:pt x="147784" y="1347597"/>
                  <a:pt x="148224" y="1345403"/>
                </a:cubicBezTo>
                <a:cubicBezTo>
                  <a:pt x="148536" y="1343890"/>
                  <a:pt x="150150" y="1339188"/>
                  <a:pt x="152759" y="1332109"/>
                </a:cubicBezTo>
                <a:close/>
                <a:moveTo>
                  <a:pt x="183999" y="1247985"/>
                </a:moveTo>
                <a:lnTo>
                  <a:pt x="185425" y="1249095"/>
                </a:lnTo>
                <a:lnTo>
                  <a:pt x="177909" y="1267545"/>
                </a:lnTo>
                <a:cubicBezTo>
                  <a:pt x="172543" y="1280910"/>
                  <a:pt x="167559" y="1293511"/>
                  <a:pt x="163267" y="1304542"/>
                </a:cubicBezTo>
                <a:lnTo>
                  <a:pt x="158526" y="1316979"/>
                </a:lnTo>
                <a:lnTo>
                  <a:pt x="160096" y="1305161"/>
                </a:lnTo>
                <a:cubicBezTo>
                  <a:pt x="166154" y="1273946"/>
                  <a:pt x="174799" y="1251295"/>
                  <a:pt x="183999" y="1247985"/>
                </a:cubicBezTo>
                <a:close/>
                <a:moveTo>
                  <a:pt x="2747400" y="406"/>
                </a:moveTo>
                <a:cubicBezTo>
                  <a:pt x="3035071" y="-4281"/>
                  <a:pt x="3341945" y="31161"/>
                  <a:pt x="3649095" y="133697"/>
                </a:cubicBezTo>
                <a:cubicBezTo>
                  <a:pt x="3849864" y="200721"/>
                  <a:pt x="4603144" y="576730"/>
                  <a:pt x="4698157" y="641897"/>
                </a:cubicBezTo>
                <a:cubicBezTo>
                  <a:pt x="4795794" y="709015"/>
                  <a:pt x="4865356" y="805949"/>
                  <a:pt x="4969229" y="864848"/>
                </a:cubicBezTo>
                <a:cubicBezTo>
                  <a:pt x="5024230" y="895855"/>
                  <a:pt x="5072076" y="940214"/>
                  <a:pt x="5031717" y="1024948"/>
                </a:cubicBezTo>
                <a:cubicBezTo>
                  <a:pt x="5020170" y="1048963"/>
                  <a:pt x="5029183" y="1072811"/>
                  <a:pt x="5057014" y="1071682"/>
                </a:cubicBezTo>
                <a:cubicBezTo>
                  <a:pt x="5109680" y="1069387"/>
                  <a:pt x="5118666" y="1110271"/>
                  <a:pt x="5135838" y="1143392"/>
                </a:cubicBezTo>
                <a:cubicBezTo>
                  <a:pt x="5166252" y="1202027"/>
                  <a:pt x="5193622" y="1263285"/>
                  <a:pt x="5266156" y="1289064"/>
                </a:cubicBezTo>
                <a:cubicBezTo>
                  <a:pt x="5238324" y="1323279"/>
                  <a:pt x="5215649" y="1311585"/>
                  <a:pt x="5195858" y="1298567"/>
                </a:cubicBezTo>
                <a:cubicBezTo>
                  <a:pt x="5143669" y="1263879"/>
                  <a:pt x="5093474" y="1226987"/>
                  <a:pt x="5041179" y="1192607"/>
                </a:cubicBezTo>
                <a:cubicBezTo>
                  <a:pt x="5007224" y="1170236"/>
                  <a:pt x="4975133" y="1142623"/>
                  <a:pt x="4918135" y="1145234"/>
                </a:cubicBezTo>
                <a:cubicBezTo>
                  <a:pt x="4935797" y="1231274"/>
                  <a:pt x="5007025" y="1262427"/>
                  <a:pt x="5060171" y="1300349"/>
                </a:cubicBezTo>
                <a:cubicBezTo>
                  <a:pt x="5126536" y="1347737"/>
                  <a:pt x="5152263" y="1413621"/>
                  <a:pt x="5184421" y="1487704"/>
                </a:cubicBezTo>
                <a:cubicBezTo>
                  <a:pt x="5122415" y="1489134"/>
                  <a:pt x="5103753" y="1435610"/>
                  <a:pt x="5058648" y="1427657"/>
                </a:cubicBezTo>
                <a:cubicBezTo>
                  <a:pt x="5053296" y="1435084"/>
                  <a:pt x="5045346" y="1445577"/>
                  <a:pt x="5045794" y="1446015"/>
                </a:cubicBezTo>
                <a:cubicBezTo>
                  <a:pt x="5106451" y="1496737"/>
                  <a:pt x="5117537" y="1568193"/>
                  <a:pt x="5101767" y="1647359"/>
                </a:cubicBezTo>
                <a:cubicBezTo>
                  <a:pt x="5093584" y="1688209"/>
                  <a:pt x="5115626" y="1706770"/>
                  <a:pt x="5135030" y="1731061"/>
                </a:cubicBezTo>
                <a:cubicBezTo>
                  <a:pt x="5203090" y="1816944"/>
                  <a:pt x="5278566" y="1897224"/>
                  <a:pt x="5321944" y="2003361"/>
                </a:cubicBezTo>
                <a:cubicBezTo>
                  <a:pt x="5239878" y="1971324"/>
                  <a:pt x="5191106" y="1897335"/>
                  <a:pt x="5107240" y="1850840"/>
                </a:cubicBezTo>
                <a:cubicBezTo>
                  <a:pt x="5146549" y="1965041"/>
                  <a:pt x="5224816" y="2036621"/>
                  <a:pt x="5290952" y="2116036"/>
                </a:cubicBezTo>
                <a:cubicBezTo>
                  <a:pt x="5321198" y="2152238"/>
                  <a:pt x="5345753" y="2195120"/>
                  <a:pt x="5388446" y="2220887"/>
                </a:cubicBezTo>
                <a:cubicBezTo>
                  <a:pt x="5403552" y="2230128"/>
                  <a:pt x="5428090" y="2247608"/>
                  <a:pt x="5403992" y="2273010"/>
                </a:cubicBezTo>
                <a:cubicBezTo>
                  <a:pt x="5383871" y="2294002"/>
                  <a:pt x="5363583" y="2281535"/>
                  <a:pt x="5345240" y="2269525"/>
                </a:cubicBezTo>
                <a:cubicBezTo>
                  <a:pt x="5301305" y="2240459"/>
                  <a:pt x="5249677" y="2227961"/>
                  <a:pt x="5181971" y="2212341"/>
                </a:cubicBezTo>
                <a:cubicBezTo>
                  <a:pt x="5210776" y="2304349"/>
                  <a:pt x="5323140" y="2305426"/>
                  <a:pt x="5342451" y="2399541"/>
                </a:cubicBezTo>
                <a:cubicBezTo>
                  <a:pt x="5276493" y="2399374"/>
                  <a:pt x="5240279" y="2358756"/>
                  <a:pt x="5193127" y="2341296"/>
                </a:cubicBezTo>
                <a:cubicBezTo>
                  <a:pt x="5150483" y="2325566"/>
                  <a:pt x="5134316" y="2337131"/>
                  <a:pt x="5128778" y="2384953"/>
                </a:cubicBezTo>
                <a:cubicBezTo>
                  <a:pt x="5120098" y="2459440"/>
                  <a:pt x="5082689" y="2490060"/>
                  <a:pt x="5024779" y="2455361"/>
                </a:cubicBezTo>
                <a:cubicBezTo>
                  <a:pt x="4971160" y="2423009"/>
                  <a:pt x="4955618" y="2448088"/>
                  <a:pt x="4957119" y="2492221"/>
                </a:cubicBezTo>
                <a:cubicBezTo>
                  <a:pt x="4957659" y="2508307"/>
                  <a:pt x="4955422" y="2522819"/>
                  <a:pt x="4951208" y="2536243"/>
                </a:cubicBezTo>
                <a:lnTo>
                  <a:pt x="4942986" y="2553582"/>
                </a:lnTo>
                <a:lnTo>
                  <a:pt x="0" y="2553582"/>
                </a:lnTo>
                <a:lnTo>
                  <a:pt x="10415" y="2540282"/>
                </a:lnTo>
                <a:cubicBezTo>
                  <a:pt x="21321" y="2529317"/>
                  <a:pt x="34083" y="2520126"/>
                  <a:pt x="50390" y="2514109"/>
                </a:cubicBezTo>
                <a:cubicBezTo>
                  <a:pt x="60150" y="2510393"/>
                  <a:pt x="69288" y="2504190"/>
                  <a:pt x="78593" y="2498362"/>
                </a:cubicBezTo>
                <a:cubicBezTo>
                  <a:pt x="79663" y="2490260"/>
                  <a:pt x="77016" y="2483287"/>
                  <a:pt x="68604" y="2478966"/>
                </a:cubicBezTo>
                <a:cubicBezTo>
                  <a:pt x="15119" y="2451323"/>
                  <a:pt x="33815" y="2412284"/>
                  <a:pt x="51592" y="2367344"/>
                </a:cubicBezTo>
                <a:cubicBezTo>
                  <a:pt x="73482" y="2311677"/>
                  <a:pt x="117178" y="2293901"/>
                  <a:pt x="167239" y="2281968"/>
                </a:cubicBezTo>
                <a:cubicBezTo>
                  <a:pt x="184333" y="2277976"/>
                  <a:pt x="204809" y="2283134"/>
                  <a:pt x="218700" y="2261009"/>
                </a:cubicBezTo>
                <a:cubicBezTo>
                  <a:pt x="202945" y="2233233"/>
                  <a:pt x="167661" y="2244301"/>
                  <a:pt x="144260" y="2232104"/>
                </a:cubicBezTo>
                <a:cubicBezTo>
                  <a:pt x="124982" y="2221882"/>
                  <a:pt x="89225" y="2216464"/>
                  <a:pt x="132450" y="2182200"/>
                </a:cubicBezTo>
                <a:cubicBezTo>
                  <a:pt x="145069" y="2172139"/>
                  <a:pt x="138401" y="2161211"/>
                  <a:pt x="128269" y="2157485"/>
                </a:cubicBezTo>
                <a:cubicBezTo>
                  <a:pt x="45771" y="2128357"/>
                  <a:pt x="114856" y="2054401"/>
                  <a:pt x="102768" y="2004430"/>
                </a:cubicBezTo>
                <a:cubicBezTo>
                  <a:pt x="99143" y="1990876"/>
                  <a:pt x="114661" y="1971808"/>
                  <a:pt x="128485" y="1969383"/>
                </a:cubicBezTo>
                <a:cubicBezTo>
                  <a:pt x="216478" y="1953355"/>
                  <a:pt x="255260" y="1875600"/>
                  <a:pt x="316632" y="1814867"/>
                </a:cubicBezTo>
                <a:cubicBezTo>
                  <a:pt x="286607" y="1778049"/>
                  <a:pt x="240843" y="1760915"/>
                  <a:pt x="204084" y="1732869"/>
                </a:cubicBezTo>
                <a:cubicBezTo>
                  <a:pt x="165873" y="1703815"/>
                  <a:pt x="170805" y="1689937"/>
                  <a:pt x="227085" y="1644378"/>
                </a:cubicBezTo>
                <a:cubicBezTo>
                  <a:pt x="135002" y="1609983"/>
                  <a:pt x="135002" y="1609983"/>
                  <a:pt x="194840" y="1531510"/>
                </a:cubicBezTo>
                <a:cubicBezTo>
                  <a:pt x="155738" y="1518118"/>
                  <a:pt x="147268" y="1431235"/>
                  <a:pt x="153201" y="1357062"/>
                </a:cubicBezTo>
                <a:lnTo>
                  <a:pt x="156754" y="1330318"/>
                </a:lnTo>
                <a:lnTo>
                  <a:pt x="158203" y="1327353"/>
                </a:lnTo>
                <a:cubicBezTo>
                  <a:pt x="164944" y="1313010"/>
                  <a:pt x="174305" y="1292418"/>
                  <a:pt x="183908" y="1271808"/>
                </a:cubicBezTo>
                <a:lnTo>
                  <a:pt x="192178" y="1254359"/>
                </a:lnTo>
                <a:lnTo>
                  <a:pt x="197963" y="1258870"/>
                </a:lnTo>
                <a:cubicBezTo>
                  <a:pt x="201319" y="1265759"/>
                  <a:pt x="204343" y="1269123"/>
                  <a:pt x="207082" y="1270177"/>
                </a:cubicBezTo>
                <a:cubicBezTo>
                  <a:pt x="215301" y="1273335"/>
                  <a:pt x="220953" y="1255680"/>
                  <a:pt x="225258" y="1249926"/>
                </a:cubicBezTo>
                <a:cubicBezTo>
                  <a:pt x="239225" y="1231830"/>
                  <a:pt x="229470" y="1215162"/>
                  <a:pt x="225383" y="1197822"/>
                </a:cubicBezTo>
                <a:cubicBezTo>
                  <a:pt x="223809" y="1191435"/>
                  <a:pt x="212069" y="1213060"/>
                  <a:pt x="198195" y="1241661"/>
                </a:cubicBezTo>
                <a:lnTo>
                  <a:pt x="192178" y="1254359"/>
                </a:lnTo>
                <a:lnTo>
                  <a:pt x="185425" y="1249095"/>
                </a:lnTo>
                <a:lnTo>
                  <a:pt x="194847" y="1225969"/>
                </a:lnTo>
                <a:cubicBezTo>
                  <a:pt x="218144" y="1169629"/>
                  <a:pt x="242658" y="1113997"/>
                  <a:pt x="248781" y="1110761"/>
                </a:cubicBezTo>
                <a:cubicBezTo>
                  <a:pt x="313786" y="1076283"/>
                  <a:pt x="321395" y="965784"/>
                  <a:pt x="418181" y="974220"/>
                </a:cubicBezTo>
                <a:cubicBezTo>
                  <a:pt x="461819" y="977818"/>
                  <a:pt x="495215" y="944914"/>
                  <a:pt x="532987" y="931088"/>
                </a:cubicBezTo>
                <a:cubicBezTo>
                  <a:pt x="664440" y="883526"/>
                  <a:pt x="768295" y="806734"/>
                  <a:pt x="846702" y="686183"/>
                </a:cubicBezTo>
                <a:cubicBezTo>
                  <a:pt x="868484" y="652881"/>
                  <a:pt x="913166" y="632329"/>
                  <a:pt x="946487" y="606427"/>
                </a:cubicBezTo>
                <a:cubicBezTo>
                  <a:pt x="943857" y="580742"/>
                  <a:pt x="867909" y="616319"/>
                  <a:pt x="909859" y="561037"/>
                </a:cubicBezTo>
                <a:cubicBezTo>
                  <a:pt x="941546" y="519374"/>
                  <a:pt x="991572" y="500749"/>
                  <a:pt x="1038549" y="483076"/>
                </a:cubicBezTo>
                <a:cubicBezTo>
                  <a:pt x="1092404" y="463016"/>
                  <a:pt x="1148626" y="449861"/>
                  <a:pt x="1187871" y="397948"/>
                </a:cubicBezTo>
                <a:cubicBezTo>
                  <a:pt x="1194206" y="389666"/>
                  <a:pt x="1884389" y="14461"/>
                  <a:pt x="2747400" y="406"/>
                </a:cubicBezTo>
                <a:close/>
              </a:path>
            </a:pathLst>
          </a:custGeom>
        </p:spPr>
        <p:txBody>
          <a:bodyPr wrap="square" anchor="ctr">
            <a:noAutofit/>
          </a:bodyPr>
          <a:lstStyle>
            <a:lvl1pPr algn="ctr">
              <a:buNone/>
              <a:defRPr/>
            </a:lvl1pPr>
          </a:lstStyle>
          <a:p>
            <a:r>
              <a:rPr lang="fr-FR"/>
              <a:t>Cliquez sur l'icône pour ajouter une image</a:t>
            </a:r>
            <a:endParaRPr lang="en-US" dirty="0"/>
          </a:p>
        </p:txBody>
      </p:sp>
      <p:sp>
        <p:nvSpPr>
          <p:cNvPr id="2" name="Title 1">
            <a:extLst>
              <a:ext uri="{FF2B5EF4-FFF2-40B4-BE49-F238E27FC236}">
                <a16:creationId xmlns:a16="http://schemas.microsoft.com/office/drawing/2014/main" id="{26030E26-A86A-417A-AA64-699AA8DD3DA5}"/>
              </a:ext>
            </a:extLst>
          </p:cNvPr>
          <p:cNvSpPr>
            <a:spLocks noGrp="1"/>
          </p:cNvSpPr>
          <p:nvPr>
            <p:ph type="title"/>
          </p:nvPr>
        </p:nvSpPr>
        <p:spPr>
          <a:xfrm>
            <a:off x="6739128" y="365760"/>
            <a:ext cx="4617720" cy="2578608"/>
          </a:xfrm>
        </p:spPr>
        <p:txBody>
          <a:bodyPr anchor="b">
            <a:normAutofit/>
          </a:bodyPr>
          <a:lstStyle>
            <a:lvl1pPr>
              <a:defRPr sz="4000"/>
            </a:lvl1pPr>
          </a:lstStyle>
          <a:p>
            <a:r>
              <a:rPr lang="fr-FR"/>
              <a:t>Modifiez le style du titre</a:t>
            </a:r>
            <a:endParaRPr lang="en-US" dirty="0"/>
          </a:p>
        </p:txBody>
      </p:sp>
      <p:sp>
        <p:nvSpPr>
          <p:cNvPr id="3" name="Content Placeholder 2">
            <a:extLst>
              <a:ext uri="{FF2B5EF4-FFF2-40B4-BE49-F238E27FC236}">
                <a16:creationId xmlns:a16="http://schemas.microsoft.com/office/drawing/2014/main" id="{D19CF97E-0E6E-41E9-B75B-0371E744D1E8}"/>
              </a:ext>
            </a:extLst>
          </p:cNvPr>
          <p:cNvSpPr>
            <a:spLocks noGrp="1"/>
          </p:cNvSpPr>
          <p:nvPr>
            <p:ph idx="1"/>
          </p:nvPr>
        </p:nvSpPr>
        <p:spPr>
          <a:xfrm>
            <a:off x="6739128" y="3127248"/>
            <a:ext cx="4617720" cy="3054096"/>
          </a:xfrm>
        </p:spPr>
        <p:txBody>
          <a:bodyPr/>
          <a:lstStyle>
            <a:lvl1pPr marL="0" indent="0">
              <a:buNone/>
              <a:defRPr sz="1800"/>
            </a:lvl1pPr>
            <a:lvl2pPr marL="228600">
              <a:defRPr sz="1800"/>
            </a:lvl2pPr>
            <a:lvl3pPr marL="457200">
              <a:defRPr sz="1800"/>
            </a:lvl3pPr>
            <a:lvl4pPr marL="685800">
              <a:defRPr sz="1800"/>
            </a:lvl4pPr>
            <a:lvl5pPr>
              <a:defRPr sz="18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p:txBody>
      </p:sp>
      <p:sp>
        <p:nvSpPr>
          <p:cNvPr id="5" name="Footer Placeholder 4">
            <a:extLst>
              <a:ext uri="{FF2B5EF4-FFF2-40B4-BE49-F238E27FC236}">
                <a16:creationId xmlns:a16="http://schemas.microsoft.com/office/drawing/2014/main" id="{36E618F2-3B8E-4449-91E7-F8AA4960938F}"/>
              </a:ext>
            </a:extLst>
          </p:cNvPr>
          <p:cNvSpPr>
            <a:spLocks noGrp="1"/>
          </p:cNvSpPr>
          <p:nvPr>
            <p:ph type="ftr" sz="quarter" idx="11"/>
          </p:nvPr>
        </p:nvSpPr>
        <p:spPr>
          <a:xfrm>
            <a:off x="6739128" y="6356350"/>
            <a:ext cx="4114800" cy="365125"/>
          </a:xfrm>
        </p:spPr>
        <p:txBody>
          <a:bodyPr/>
          <a:lstStyle>
            <a:lvl1pPr algn="l">
              <a:defRPr/>
            </a:lvl1pPr>
          </a:lstStyle>
          <a:p>
            <a:pPr algn="l"/>
            <a:r>
              <a:rPr lang="en-US" dirty="0"/>
              <a:t>Presentation Title</a:t>
            </a:r>
          </a:p>
        </p:txBody>
      </p:sp>
      <p:sp>
        <p:nvSpPr>
          <p:cNvPr id="6" name="Slide Number Placeholder 5">
            <a:extLst>
              <a:ext uri="{FF2B5EF4-FFF2-40B4-BE49-F238E27FC236}">
                <a16:creationId xmlns:a16="http://schemas.microsoft.com/office/drawing/2014/main" id="{063428F0-E5C2-42A1-AB2F-1A19FFAD19CF}"/>
              </a:ext>
            </a:extLst>
          </p:cNvPr>
          <p:cNvSpPr>
            <a:spLocks noGrp="1"/>
          </p:cNvSpPr>
          <p:nvPr>
            <p:ph type="sldNum" sz="quarter" idx="12"/>
          </p:nvPr>
        </p:nvSpPr>
        <p:spPr/>
        <p:txBody>
          <a:bodyPr/>
          <a:lstStyle/>
          <a:p>
            <a:fld id="{B9713C8C-8E70-45D5-AE59-23E60168254E}" type="slidenum">
              <a:rPr lang="en-US" smtClean="0"/>
              <a:t>‹N°›</a:t>
            </a:fld>
            <a:endParaRPr lang="en-US" dirty="0"/>
          </a:p>
        </p:txBody>
      </p:sp>
    </p:spTree>
    <p:extLst>
      <p:ext uri="{BB962C8B-B14F-4D97-AF65-F5344CB8AC3E}">
        <p14:creationId xmlns:p14="http://schemas.microsoft.com/office/powerpoint/2010/main" val="15544626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losing">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C64F11EE-129E-4848-B727-5C75FAE6D346}"/>
              </a:ext>
            </a:extLst>
          </p:cNvPr>
          <p:cNvSpPr>
            <a:spLocks noGrp="1"/>
          </p:cNvSpPr>
          <p:nvPr>
            <p:ph type="pic" sz="quarter" idx="16"/>
          </p:nvPr>
        </p:nvSpPr>
        <p:spPr>
          <a:xfrm>
            <a:off x="5710842" y="1"/>
            <a:ext cx="6481158" cy="4216186"/>
          </a:xfrm>
          <a:custGeom>
            <a:avLst/>
            <a:gdLst>
              <a:gd name="connsiteX0" fmla="*/ 159680 w 6481158"/>
              <a:gd name="connsiteY0" fmla="*/ 0 h 4216186"/>
              <a:gd name="connsiteX1" fmla="*/ 6481158 w 6481158"/>
              <a:gd name="connsiteY1" fmla="*/ 0 h 4216186"/>
              <a:gd name="connsiteX2" fmla="*/ 6481158 w 6481158"/>
              <a:gd name="connsiteY2" fmla="*/ 4216186 h 4216186"/>
              <a:gd name="connsiteX3" fmla="*/ 629981 w 6481158"/>
              <a:gd name="connsiteY3" fmla="*/ 4216186 h 4216186"/>
              <a:gd name="connsiteX4" fmla="*/ 640174 w 6481158"/>
              <a:gd name="connsiteY4" fmla="*/ 4153970 h 4216186"/>
              <a:gd name="connsiteX5" fmla="*/ 663954 w 6481158"/>
              <a:gd name="connsiteY5" fmla="*/ 4042035 h 4216186"/>
              <a:gd name="connsiteX6" fmla="*/ 674575 w 6481158"/>
              <a:gd name="connsiteY6" fmla="*/ 4017890 h 4216186"/>
              <a:gd name="connsiteX7" fmla="*/ 542646 w 6481158"/>
              <a:gd name="connsiteY7" fmla="*/ 3860429 h 4216186"/>
              <a:gd name="connsiteX8" fmla="*/ 664457 w 6481158"/>
              <a:gd name="connsiteY8" fmla="*/ 3800021 h 4216186"/>
              <a:gd name="connsiteX9" fmla="*/ 662932 w 6481158"/>
              <a:gd name="connsiteY9" fmla="*/ 3771718 h 4216186"/>
              <a:gd name="connsiteX10" fmla="*/ 659568 w 6481158"/>
              <a:gd name="connsiteY10" fmla="*/ 3757935 h 4216186"/>
              <a:gd name="connsiteX11" fmla="*/ 653777 w 6481158"/>
              <a:gd name="connsiteY11" fmla="*/ 3747325 h 4216186"/>
              <a:gd name="connsiteX12" fmla="*/ 610074 w 6481158"/>
              <a:gd name="connsiteY12" fmla="*/ 3705028 h 4216186"/>
              <a:gd name="connsiteX13" fmla="*/ 655821 w 6481158"/>
              <a:gd name="connsiteY13" fmla="*/ 3445525 h 4216186"/>
              <a:gd name="connsiteX14" fmla="*/ 683811 w 6481158"/>
              <a:gd name="connsiteY14" fmla="*/ 3405686 h 4216186"/>
              <a:gd name="connsiteX15" fmla="*/ 687152 w 6481158"/>
              <a:gd name="connsiteY15" fmla="*/ 3393684 h 4216186"/>
              <a:gd name="connsiteX16" fmla="*/ 681564 w 6481158"/>
              <a:gd name="connsiteY16" fmla="*/ 3363918 h 4216186"/>
              <a:gd name="connsiteX17" fmla="*/ 658589 w 6481158"/>
              <a:gd name="connsiteY17" fmla="*/ 3279721 h 4216186"/>
              <a:gd name="connsiteX18" fmla="*/ 655534 w 6481158"/>
              <a:gd name="connsiteY18" fmla="*/ 3274732 h 4216186"/>
              <a:gd name="connsiteX19" fmla="*/ 633009 w 6481158"/>
              <a:gd name="connsiteY19" fmla="*/ 3204655 h 4216186"/>
              <a:gd name="connsiteX20" fmla="*/ 633086 w 6481158"/>
              <a:gd name="connsiteY20" fmla="*/ 3198166 h 4216186"/>
              <a:gd name="connsiteX21" fmla="*/ 627259 w 6481158"/>
              <a:gd name="connsiteY21" fmla="*/ 3181568 h 4216186"/>
              <a:gd name="connsiteX22" fmla="*/ 504281 w 6481158"/>
              <a:gd name="connsiteY22" fmla="*/ 3024678 h 4216186"/>
              <a:gd name="connsiteX23" fmla="*/ 381209 w 6481158"/>
              <a:gd name="connsiteY23" fmla="*/ 2810127 h 4216186"/>
              <a:gd name="connsiteX24" fmla="*/ 360893 w 6481158"/>
              <a:gd name="connsiteY24" fmla="*/ 2596949 h 4216186"/>
              <a:gd name="connsiteX25" fmla="*/ 130872 w 6481158"/>
              <a:gd name="connsiteY25" fmla="*/ 2524080 h 4216186"/>
              <a:gd name="connsiteX26" fmla="*/ 328878 w 6481158"/>
              <a:gd name="connsiteY26" fmla="*/ 2014028 h 4216186"/>
              <a:gd name="connsiteX27" fmla="*/ 347033 w 6481158"/>
              <a:gd name="connsiteY27" fmla="*/ 1914129 h 4216186"/>
              <a:gd name="connsiteX28" fmla="*/ 208894 w 6481158"/>
              <a:gd name="connsiteY28" fmla="*/ 1606217 h 4216186"/>
              <a:gd name="connsiteX29" fmla="*/ 186488 w 6481158"/>
              <a:gd name="connsiteY29" fmla="*/ 1556554 h 4216186"/>
              <a:gd name="connsiteX30" fmla="*/ 135933 w 6481158"/>
              <a:gd name="connsiteY30" fmla="*/ 1459414 h 4216186"/>
              <a:gd name="connsiteX31" fmla="*/ 0 w 6481158"/>
              <a:gd name="connsiteY31" fmla="*/ 1466109 h 4216186"/>
              <a:gd name="connsiteX32" fmla="*/ 67782 w 6481158"/>
              <a:gd name="connsiteY32" fmla="*/ 1372761 h 4216186"/>
              <a:gd name="connsiteX33" fmla="*/ 195632 w 6481158"/>
              <a:gd name="connsiteY33" fmla="*/ 1080052 h 4216186"/>
              <a:gd name="connsiteX34" fmla="*/ 97391 w 6481158"/>
              <a:gd name="connsiteY34" fmla="*/ 854014 h 4216186"/>
              <a:gd name="connsiteX35" fmla="*/ 69223 w 6481158"/>
              <a:gd name="connsiteY35" fmla="*/ 821285 h 4216186"/>
              <a:gd name="connsiteX36" fmla="*/ 103649 w 6481158"/>
              <a:gd name="connsiteY36" fmla="*/ 760897 h 4216186"/>
              <a:gd name="connsiteX37" fmla="*/ 171912 w 6481158"/>
              <a:gd name="connsiteY37" fmla="*/ 560313 h 4216186"/>
              <a:gd name="connsiteX38" fmla="*/ 206354 w 6481158"/>
              <a:gd name="connsiteY38" fmla="*/ 423850 h 4216186"/>
              <a:gd name="connsiteX39" fmla="*/ 250397 w 6481158"/>
              <a:gd name="connsiteY39" fmla="*/ 361124 h 4216186"/>
              <a:gd name="connsiteX40" fmla="*/ 259101 w 6481158"/>
              <a:gd name="connsiteY40" fmla="*/ 314763 h 4216186"/>
              <a:gd name="connsiteX41" fmla="*/ 229198 w 6481158"/>
              <a:gd name="connsiteY41" fmla="*/ 104693 h 4216186"/>
              <a:gd name="connsiteX42" fmla="*/ 214459 w 6481158"/>
              <a:gd name="connsiteY42" fmla="*/ 52392 h 4216186"/>
              <a:gd name="connsiteX43" fmla="*/ 174580 w 6481158"/>
              <a:gd name="connsiteY43" fmla="*/ 23688 h 4216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6481158" h="4216186">
                <a:moveTo>
                  <a:pt x="159680" y="0"/>
                </a:moveTo>
                <a:lnTo>
                  <a:pt x="6481158" y="0"/>
                </a:lnTo>
                <a:lnTo>
                  <a:pt x="6481158" y="4216186"/>
                </a:lnTo>
                <a:lnTo>
                  <a:pt x="629981" y="4216186"/>
                </a:lnTo>
                <a:lnTo>
                  <a:pt x="640174" y="4153970"/>
                </a:lnTo>
                <a:cubicBezTo>
                  <a:pt x="646054" y="4115040"/>
                  <a:pt x="652738" y="4076730"/>
                  <a:pt x="663954" y="4042035"/>
                </a:cubicBezTo>
                <a:lnTo>
                  <a:pt x="674575" y="4017890"/>
                </a:lnTo>
                <a:lnTo>
                  <a:pt x="542646" y="3860429"/>
                </a:lnTo>
                <a:cubicBezTo>
                  <a:pt x="583801" y="3777846"/>
                  <a:pt x="628876" y="3834526"/>
                  <a:pt x="664457" y="3800021"/>
                </a:cubicBezTo>
                <a:cubicBezTo>
                  <a:pt x="663366" y="3791627"/>
                  <a:pt x="663436" y="3781009"/>
                  <a:pt x="662932" y="3771718"/>
                </a:cubicBezTo>
                <a:lnTo>
                  <a:pt x="659568" y="3757935"/>
                </a:lnTo>
                <a:lnTo>
                  <a:pt x="653777" y="3747325"/>
                </a:lnTo>
                <a:lnTo>
                  <a:pt x="610074" y="3705028"/>
                </a:lnTo>
                <a:cubicBezTo>
                  <a:pt x="514097" y="3608961"/>
                  <a:pt x="528640" y="3588143"/>
                  <a:pt x="655821" y="3445525"/>
                </a:cubicBezTo>
                <a:cubicBezTo>
                  <a:pt x="668503" y="3431228"/>
                  <a:pt x="677664" y="3418102"/>
                  <a:pt x="683811" y="3405686"/>
                </a:cubicBezTo>
                <a:lnTo>
                  <a:pt x="687152" y="3393684"/>
                </a:lnTo>
                <a:lnTo>
                  <a:pt x="681564" y="3363918"/>
                </a:lnTo>
                <a:lnTo>
                  <a:pt x="658589" y="3279721"/>
                </a:lnTo>
                <a:lnTo>
                  <a:pt x="655534" y="3274732"/>
                </a:lnTo>
                <a:cubicBezTo>
                  <a:pt x="645154" y="3256804"/>
                  <a:pt x="636025" y="3236251"/>
                  <a:pt x="633009" y="3204655"/>
                </a:cubicBezTo>
                <a:lnTo>
                  <a:pt x="633086" y="3198166"/>
                </a:lnTo>
                <a:lnTo>
                  <a:pt x="627259" y="3181568"/>
                </a:lnTo>
                <a:cubicBezTo>
                  <a:pt x="591590" y="3088781"/>
                  <a:pt x="548194" y="3020054"/>
                  <a:pt x="504281" y="3024678"/>
                </a:cubicBezTo>
                <a:cubicBezTo>
                  <a:pt x="548490" y="2798901"/>
                  <a:pt x="548490" y="2798901"/>
                  <a:pt x="381209" y="2810127"/>
                </a:cubicBezTo>
                <a:cubicBezTo>
                  <a:pt x="440862" y="2658988"/>
                  <a:pt x="439766" y="2624324"/>
                  <a:pt x="360893" y="2596949"/>
                </a:cubicBezTo>
                <a:cubicBezTo>
                  <a:pt x="284957" y="2570407"/>
                  <a:pt x="201795" y="2575904"/>
                  <a:pt x="130872" y="2524080"/>
                </a:cubicBezTo>
                <a:cubicBezTo>
                  <a:pt x="188851" y="2335317"/>
                  <a:pt x="200302" y="2130710"/>
                  <a:pt x="328878" y="2014028"/>
                </a:cubicBezTo>
                <a:cubicBezTo>
                  <a:pt x="349137" y="1995898"/>
                  <a:pt x="361422" y="1940125"/>
                  <a:pt x="347033" y="1914129"/>
                </a:cubicBezTo>
                <a:cubicBezTo>
                  <a:pt x="295996" y="1817105"/>
                  <a:pt x="357685" y="1592503"/>
                  <a:pt x="208894" y="1606217"/>
                </a:cubicBezTo>
                <a:cubicBezTo>
                  <a:pt x="190525" y="1607581"/>
                  <a:pt x="173015" y="1590108"/>
                  <a:pt x="186488" y="1556554"/>
                </a:cubicBezTo>
                <a:cubicBezTo>
                  <a:pt x="232768" y="1442049"/>
                  <a:pt x="172886" y="1463610"/>
                  <a:pt x="135933" y="1459414"/>
                </a:cubicBezTo>
                <a:cubicBezTo>
                  <a:pt x="91212" y="1454776"/>
                  <a:pt x="42622" y="1511622"/>
                  <a:pt x="0" y="1466109"/>
                </a:cubicBezTo>
                <a:cubicBezTo>
                  <a:pt x="7764" y="1405223"/>
                  <a:pt x="43366" y="1397333"/>
                  <a:pt x="67782" y="1372761"/>
                </a:cubicBezTo>
                <a:cubicBezTo>
                  <a:pt x="139132" y="1300280"/>
                  <a:pt x="196704" y="1221065"/>
                  <a:pt x="195632" y="1080052"/>
                </a:cubicBezTo>
                <a:cubicBezTo>
                  <a:pt x="194930" y="966113"/>
                  <a:pt x="199455" y="864105"/>
                  <a:pt x="97391" y="854014"/>
                </a:cubicBezTo>
                <a:cubicBezTo>
                  <a:pt x="81355" y="852486"/>
                  <a:pt x="72717" y="839840"/>
                  <a:pt x="69223" y="821285"/>
                </a:cubicBezTo>
                <a:cubicBezTo>
                  <a:pt x="80177" y="799992"/>
                  <a:pt x="90624" y="778040"/>
                  <a:pt x="103649" y="760897"/>
                </a:cubicBezTo>
                <a:cubicBezTo>
                  <a:pt x="147404" y="704450"/>
                  <a:pt x="160670" y="633687"/>
                  <a:pt x="171912" y="560313"/>
                </a:cubicBezTo>
                <a:cubicBezTo>
                  <a:pt x="179151" y="513531"/>
                  <a:pt x="187860" y="467166"/>
                  <a:pt x="206354" y="423850"/>
                </a:cubicBezTo>
                <a:cubicBezTo>
                  <a:pt x="217619" y="397046"/>
                  <a:pt x="231961" y="375704"/>
                  <a:pt x="250397" y="361124"/>
                </a:cubicBezTo>
                <a:cubicBezTo>
                  <a:pt x="266451" y="347903"/>
                  <a:pt x="270868" y="334407"/>
                  <a:pt x="259101" y="314763"/>
                </a:cubicBezTo>
                <a:cubicBezTo>
                  <a:pt x="225826" y="258432"/>
                  <a:pt x="211109" y="191375"/>
                  <a:pt x="229198" y="104693"/>
                </a:cubicBezTo>
                <a:cubicBezTo>
                  <a:pt x="234668" y="78523"/>
                  <a:pt x="229657" y="58007"/>
                  <a:pt x="214459" y="52392"/>
                </a:cubicBezTo>
                <a:cubicBezTo>
                  <a:pt x="198643" y="46345"/>
                  <a:pt x="185640" y="36363"/>
                  <a:pt x="174580" y="23688"/>
                </a:cubicBezTo>
                <a:close/>
              </a:path>
            </a:pathLst>
          </a:custGeom>
        </p:spPr>
        <p:txBody>
          <a:bodyPr wrap="square" anchor="ctr">
            <a:noAutofit/>
          </a:bodyPr>
          <a:lstStyle>
            <a:lvl1pPr algn="ctr">
              <a:buNone/>
              <a:defRPr/>
            </a:lvl1pPr>
          </a:lstStyle>
          <a:p>
            <a:r>
              <a:rPr lang="fr-FR"/>
              <a:t>Cliquez sur l'icône pour ajouter une image</a:t>
            </a:r>
            <a:endParaRPr lang="en-US" dirty="0"/>
          </a:p>
        </p:txBody>
      </p:sp>
      <p:sp>
        <p:nvSpPr>
          <p:cNvPr id="18" name="Picture Placeholder 17">
            <a:extLst>
              <a:ext uri="{FF2B5EF4-FFF2-40B4-BE49-F238E27FC236}">
                <a16:creationId xmlns:a16="http://schemas.microsoft.com/office/drawing/2014/main" id="{8783A78F-A82E-4063-B70C-6865CD22AF9A}"/>
              </a:ext>
            </a:extLst>
          </p:cNvPr>
          <p:cNvSpPr>
            <a:spLocks noGrp="1"/>
          </p:cNvSpPr>
          <p:nvPr>
            <p:ph type="pic" sz="quarter" idx="17"/>
          </p:nvPr>
        </p:nvSpPr>
        <p:spPr>
          <a:xfrm>
            <a:off x="5078134" y="4323899"/>
            <a:ext cx="7113866" cy="2534101"/>
          </a:xfrm>
          <a:custGeom>
            <a:avLst/>
            <a:gdLst>
              <a:gd name="connsiteX0" fmla="*/ 1237395 w 7113866"/>
              <a:gd name="connsiteY0" fmla="*/ 0 h 2534101"/>
              <a:gd name="connsiteX1" fmla="*/ 7113866 w 7113866"/>
              <a:gd name="connsiteY1" fmla="*/ 0 h 2534101"/>
              <a:gd name="connsiteX2" fmla="*/ 7113866 w 7113866"/>
              <a:gd name="connsiteY2" fmla="*/ 2534101 h 2534101"/>
              <a:gd name="connsiteX3" fmla="*/ 0 w 7113866"/>
              <a:gd name="connsiteY3" fmla="*/ 2534101 h 2534101"/>
              <a:gd name="connsiteX4" fmla="*/ 21865 w 7113866"/>
              <a:gd name="connsiteY4" fmla="*/ 2503631 h 2534101"/>
              <a:gd name="connsiteX5" fmla="*/ 295355 w 7113866"/>
              <a:gd name="connsiteY5" fmla="*/ 2078512 h 2534101"/>
              <a:gd name="connsiteX6" fmla="*/ 476493 w 7113866"/>
              <a:gd name="connsiteY6" fmla="*/ 1754977 h 2534101"/>
              <a:gd name="connsiteX7" fmla="*/ 629661 w 7113866"/>
              <a:gd name="connsiteY7" fmla="*/ 1466193 h 2534101"/>
              <a:gd name="connsiteX8" fmla="*/ 542838 w 7113866"/>
              <a:gd name="connsiteY8" fmla="*/ 1401940 h 2534101"/>
              <a:gd name="connsiteX9" fmla="*/ 649253 w 7113866"/>
              <a:gd name="connsiteY9" fmla="*/ 1136180 h 2534101"/>
              <a:gd name="connsiteX10" fmla="*/ 987552 w 7113866"/>
              <a:gd name="connsiteY10" fmla="*/ 313308 h 2534101"/>
              <a:gd name="connsiteX11" fmla="*/ 1141095 w 7113866"/>
              <a:gd name="connsiteY11" fmla="*/ 112922 h 2534101"/>
              <a:gd name="connsiteX12" fmla="*/ 1217454 w 7113866"/>
              <a:gd name="connsiteY12" fmla="*/ 43683 h 2534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13866" h="2534101">
                <a:moveTo>
                  <a:pt x="1237395" y="0"/>
                </a:moveTo>
                <a:lnTo>
                  <a:pt x="7113866" y="0"/>
                </a:lnTo>
                <a:lnTo>
                  <a:pt x="7113866" y="2534101"/>
                </a:lnTo>
                <a:lnTo>
                  <a:pt x="0" y="2534101"/>
                </a:lnTo>
                <a:lnTo>
                  <a:pt x="21865" y="2503631"/>
                </a:lnTo>
                <a:cubicBezTo>
                  <a:pt x="198423" y="2253521"/>
                  <a:pt x="293790" y="2086461"/>
                  <a:pt x="295355" y="2078512"/>
                </a:cubicBezTo>
                <a:cubicBezTo>
                  <a:pt x="324069" y="1929470"/>
                  <a:pt x="404357" y="1848602"/>
                  <a:pt x="476493" y="1754977"/>
                </a:cubicBezTo>
                <a:cubicBezTo>
                  <a:pt x="539303" y="1672931"/>
                  <a:pt x="606319" y="1585980"/>
                  <a:pt x="629661" y="1466193"/>
                </a:cubicBezTo>
                <a:cubicBezTo>
                  <a:pt x="660485" y="1307325"/>
                  <a:pt x="563419" y="1455147"/>
                  <a:pt x="542838" y="1401940"/>
                </a:cubicBezTo>
                <a:cubicBezTo>
                  <a:pt x="578840" y="1314777"/>
                  <a:pt x="636192" y="1228627"/>
                  <a:pt x="649253" y="1136180"/>
                </a:cubicBezTo>
                <a:cubicBezTo>
                  <a:pt x="695845" y="801928"/>
                  <a:pt x="810579" y="538800"/>
                  <a:pt x="987552" y="313308"/>
                </a:cubicBezTo>
                <a:cubicBezTo>
                  <a:pt x="1038302" y="248170"/>
                  <a:pt x="1069945" y="145770"/>
                  <a:pt x="1141095" y="112922"/>
                </a:cubicBezTo>
                <a:cubicBezTo>
                  <a:pt x="1175679" y="97203"/>
                  <a:pt x="1199890" y="73126"/>
                  <a:pt x="1217454" y="43683"/>
                </a:cubicBezTo>
                <a:close/>
              </a:path>
            </a:pathLst>
          </a:custGeom>
        </p:spPr>
        <p:txBody>
          <a:bodyPr wrap="square" anchor="ctr">
            <a:noAutofit/>
          </a:bodyPr>
          <a:lstStyle>
            <a:lvl1pPr algn="ctr">
              <a:buNone/>
              <a:defRPr/>
            </a:lvl1pPr>
          </a:lstStyle>
          <a:p>
            <a:r>
              <a:rPr lang="fr-FR"/>
              <a:t>Cliquez sur l'icône pour ajouter une image</a:t>
            </a:r>
            <a:endParaRPr lang="en-US" dirty="0"/>
          </a:p>
        </p:txBody>
      </p:sp>
      <p:sp>
        <p:nvSpPr>
          <p:cNvPr id="5" name="Title 4">
            <a:extLst>
              <a:ext uri="{FF2B5EF4-FFF2-40B4-BE49-F238E27FC236}">
                <a16:creationId xmlns:a16="http://schemas.microsoft.com/office/drawing/2014/main" id="{BF79A6B6-B6BD-4F17-8EDF-3CBD83B5A3C4}"/>
              </a:ext>
            </a:extLst>
          </p:cNvPr>
          <p:cNvSpPr>
            <a:spLocks noGrp="1"/>
          </p:cNvSpPr>
          <p:nvPr>
            <p:ph type="title"/>
          </p:nvPr>
        </p:nvSpPr>
        <p:spPr>
          <a:xfrm>
            <a:off x="838200" y="365124"/>
            <a:ext cx="4443984" cy="2139696"/>
          </a:xfrm>
        </p:spPr>
        <p:txBody>
          <a:bodyPr anchor="b"/>
          <a:lstStyle>
            <a:lvl1pPr>
              <a:defRPr sz="4000"/>
            </a:lvl1pPr>
          </a:lstStyle>
          <a:p>
            <a:r>
              <a:rPr lang="fr-FR"/>
              <a:t>Modifiez le style du titre</a:t>
            </a:r>
            <a:endParaRPr lang="en-US"/>
          </a:p>
        </p:txBody>
      </p:sp>
      <p:sp>
        <p:nvSpPr>
          <p:cNvPr id="7" name="Text Placeholder 6">
            <a:extLst>
              <a:ext uri="{FF2B5EF4-FFF2-40B4-BE49-F238E27FC236}">
                <a16:creationId xmlns:a16="http://schemas.microsoft.com/office/drawing/2014/main" id="{AE97A506-D3A6-4ED8-8315-385575046882}"/>
              </a:ext>
            </a:extLst>
          </p:cNvPr>
          <p:cNvSpPr>
            <a:spLocks noGrp="1"/>
          </p:cNvSpPr>
          <p:nvPr>
            <p:ph type="body" sz="quarter" idx="13"/>
          </p:nvPr>
        </p:nvSpPr>
        <p:spPr>
          <a:xfrm>
            <a:off x="838199" y="2898648"/>
            <a:ext cx="4443984" cy="594360"/>
          </a:xfrm>
        </p:spPr>
        <p:txBody>
          <a:bodyPr/>
          <a:lstStyle>
            <a:lvl1pPr marL="0" indent="0">
              <a:buNone/>
              <a:defRPr sz="2000"/>
            </a:lvl1pPr>
          </a:lstStyle>
          <a:p>
            <a:pPr lvl="0"/>
            <a:r>
              <a:rPr lang="fr-FR"/>
              <a:t>Cliquez pour modifier les styles du texte du masque</a:t>
            </a:r>
          </a:p>
        </p:txBody>
      </p:sp>
      <p:sp>
        <p:nvSpPr>
          <p:cNvPr id="8" name="Text Placeholder 6">
            <a:extLst>
              <a:ext uri="{FF2B5EF4-FFF2-40B4-BE49-F238E27FC236}">
                <a16:creationId xmlns:a16="http://schemas.microsoft.com/office/drawing/2014/main" id="{D85D9E25-B25F-4DB6-B381-E134A525C7A1}"/>
              </a:ext>
            </a:extLst>
          </p:cNvPr>
          <p:cNvSpPr>
            <a:spLocks noGrp="1"/>
          </p:cNvSpPr>
          <p:nvPr>
            <p:ph type="body" sz="quarter" idx="14"/>
          </p:nvPr>
        </p:nvSpPr>
        <p:spPr>
          <a:xfrm>
            <a:off x="838199" y="3639312"/>
            <a:ext cx="4443984" cy="594360"/>
          </a:xfrm>
        </p:spPr>
        <p:txBody>
          <a:bodyPr/>
          <a:lstStyle>
            <a:lvl1pPr marL="0" indent="0">
              <a:buNone/>
              <a:defRPr sz="2000"/>
            </a:lvl1pPr>
          </a:lstStyle>
          <a:p>
            <a:pPr lvl="0"/>
            <a:r>
              <a:rPr lang="fr-FR"/>
              <a:t>Cliquez pour modifier les styles du texte du masque</a:t>
            </a:r>
          </a:p>
        </p:txBody>
      </p:sp>
      <p:sp>
        <p:nvSpPr>
          <p:cNvPr id="9" name="Text Placeholder 6">
            <a:extLst>
              <a:ext uri="{FF2B5EF4-FFF2-40B4-BE49-F238E27FC236}">
                <a16:creationId xmlns:a16="http://schemas.microsoft.com/office/drawing/2014/main" id="{6CE2F152-3B4C-4389-9A9C-82E3C8649A90}"/>
              </a:ext>
            </a:extLst>
          </p:cNvPr>
          <p:cNvSpPr>
            <a:spLocks noGrp="1"/>
          </p:cNvSpPr>
          <p:nvPr>
            <p:ph type="body" sz="quarter" idx="15"/>
          </p:nvPr>
        </p:nvSpPr>
        <p:spPr>
          <a:xfrm>
            <a:off x="838199" y="4389120"/>
            <a:ext cx="4443984" cy="594360"/>
          </a:xfrm>
        </p:spPr>
        <p:txBody>
          <a:bodyPr/>
          <a:lstStyle>
            <a:lvl1pPr marL="0" indent="0">
              <a:buNone/>
              <a:defRPr sz="2000"/>
            </a:lvl1pPr>
          </a:lstStyle>
          <a:p>
            <a:pPr lvl="0"/>
            <a:r>
              <a:rPr lang="fr-FR"/>
              <a:t>Cliquez pour modifier les styles du texte du masque</a:t>
            </a:r>
          </a:p>
        </p:txBody>
      </p:sp>
    </p:spTree>
    <p:extLst>
      <p:ext uri="{BB962C8B-B14F-4D97-AF65-F5344CB8AC3E}">
        <p14:creationId xmlns:p14="http://schemas.microsoft.com/office/powerpoint/2010/main" val="40589768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7" name="Graphic 9" descr="Tag=AccentColor&#10;Flavor=Light&#10;Target=Fill">
            <a:extLst>
              <a:ext uri="{FF2B5EF4-FFF2-40B4-BE49-F238E27FC236}">
                <a16:creationId xmlns:a16="http://schemas.microsoft.com/office/drawing/2014/main" id="{DB2CE8D6-5B4E-4EBE-9ED5-A1DA7E2A5CDA}"/>
              </a:ext>
            </a:extLst>
          </p:cNvPr>
          <p:cNvSpPr/>
          <p:nvPr/>
        </p:nvSpPr>
        <p:spPr>
          <a:xfrm>
            <a:off x="7209816" y="0"/>
            <a:ext cx="4143984" cy="5747660"/>
          </a:xfrm>
          <a:custGeom>
            <a:avLst/>
            <a:gdLst>
              <a:gd name="connsiteX0" fmla="*/ 0 w 3843750"/>
              <a:gd name="connsiteY0" fmla="*/ 346 h 5956080"/>
              <a:gd name="connsiteX1" fmla="*/ 72373 w 3843750"/>
              <a:gd name="connsiteY1" fmla="*/ 2447534 h 5956080"/>
              <a:gd name="connsiteX2" fmla="*/ 145093 w 3843750"/>
              <a:gd name="connsiteY2" fmla="*/ 3878724 h 5956080"/>
              <a:gd name="connsiteX3" fmla="*/ 237897 w 3843750"/>
              <a:gd name="connsiteY3" fmla="*/ 4208041 h 5956080"/>
              <a:gd name="connsiteX4" fmla="*/ 281875 w 3843750"/>
              <a:gd name="connsiteY4" fmla="*/ 4677601 h 5956080"/>
              <a:gd name="connsiteX5" fmla="*/ 360135 w 3843750"/>
              <a:gd name="connsiteY5" fmla="*/ 5287407 h 5956080"/>
              <a:gd name="connsiteX6" fmla="*/ 414155 w 3843750"/>
              <a:gd name="connsiteY6" fmla="*/ 5817914 h 5956080"/>
              <a:gd name="connsiteX7" fmla="*/ 681487 w 3843750"/>
              <a:gd name="connsiteY7" fmla="*/ 5914873 h 5956080"/>
              <a:gd name="connsiteX8" fmla="*/ 892373 w 3843750"/>
              <a:gd name="connsiteY8" fmla="*/ 5605295 h 5956080"/>
              <a:gd name="connsiteX9" fmla="*/ 1027770 w 3843750"/>
              <a:gd name="connsiteY9" fmla="*/ 5804063 h 5956080"/>
              <a:gd name="connsiteX10" fmla="*/ 1200566 w 3843750"/>
              <a:gd name="connsiteY10" fmla="*/ 5527036 h 5956080"/>
              <a:gd name="connsiteX11" fmla="*/ 1348083 w 3843750"/>
              <a:gd name="connsiteY11" fmla="*/ 5363590 h 5956080"/>
              <a:gd name="connsiteX12" fmla="*/ 1425997 w 3843750"/>
              <a:gd name="connsiteY12" fmla="*/ 4800532 h 5956080"/>
              <a:gd name="connsiteX13" fmla="*/ 1517416 w 3843750"/>
              <a:gd name="connsiteY13" fmla="*/ 4640549 h 5956080"/>
              <a:gd name="connsiteX14" fmla="*/ 1569705 w 3843750"/>
              <a:gd name="connsiteY14" fmla="*/ 4803995 h 5956080"/>
              <a:gd name="connsiteX15" fmla="*/ 1530921 w 3843750"/>
              <a:gd name="connsiteY15" fmla="*/ 5433885 h 5956080"/>
              <a:gd name="connsiteX16" fmla="*/ 1614721 w 3843750"/>
              <a:gd name="connsiteY16" fmla="*/ 5319957 h 5956080"/>
              <a:gd name="connsiteX17" fmla="*/ 1800676 w 3843750"/>
              <a:gd name="connsiteY17" fmla="*/ 4608691 h 5956080"/>
              <a:gd name="connsiteX18" fmla="*/ 1918759 w 3843750"/>
              <a:gd name="connsiteY18" fmla="*/ 4486799 h 5956080"/>
              <a:gd name="connsiteX19" fmla="*/ 2009139 w 3843750"/>
              <a:gd name="connsiteY19" fmla="*/ 4715000 h 5956080"/>
              <a:gd name="connsiteX20" fmla="*/ 2135532 w 3843750"/>
              <a:gd name="connsiteY20" fmla="*/ 5321689 h 5956080"/>
              <a:gd name="connsiteX21" fmla="*/ 2209291 w 3843750"/>
              <a:gd name="connsiteY21" fmla="*/ 5028733 h 5956080"/>
              <a:gd name="connsiteX22" fmla="*/ 2501208 w 3843750"/>
              <a:gd name="connsiteY22" fmla="*/ 4457711 h 5956080"/>
              <a:gd name="connsiteX23" fmla="*/ 2695127 w 3843750"/>
              <a:gd name="connsiteY23" fmla="*/ 4973674 h 5956080"/>
              <a:gd name="connsiteX24" fmla="*/ 2825329 w 3843750"/>
              <a:gd name="connsiteY24" fmla="*/ 4563328 h 5956080"/>
              <a:gd name="connsiteX25" fmla="*/ 2904628 w 3843750"/>
              <a:gd name="connsiteY25" fmla="*/ 4466368 h 5956080"/>
              <a:gd name="connsiteX26" fmla="*/ 2922635 w 3843750"/>
              <a:gd name="connsiteY26" fmla="*/ 4519696 h 5956080"/>
              <a:gd name="connsiteX27" fmla="*/ 3089544 w 3843750"/>
              <a:gd name="connsiteY27" fmla="*/ 3606545 h 5956080"/>
              <a:gd name="connsiteX28" fmla="*/ 3150490 w 3843750"/>
              <a:gd name="connsiteY28" fmla="*/ 3989882 h 5956080"/>
              <a:gd name="connsiteX29" fmla="*/ 3755448 w 3843750"/>
              <a:gd name="connsiteY29" fmla="*/ 1538193 h 5956080"/>
              <a:gd name="connsiteX30" fmla="*/ 3850330 w 3843750"/>
              <a:gd name="connsiteY30" fmla="*/ 0 h 5956080"/>
              <a:gd name="connsiteX31" fmla="*/ 0 w 3843750"/>
              <a:gd name="connsiteY31" fmla="*/ 0 h 5956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3843750" h="5956080">
                <a:moveTo>
                  <a:pt x="0" y="346"/>
                </a:moveTo>
                <a:cubicBezTo>
                  <a:pt x="12120" y="1234155"/>
                  <a:pt x="72720" y="2447534"/>
                  <a:pt x="72373" y="2447534"/>
                </a:cubicBezTo>
                <a:cubicBezTo>
                  <a:pt x="72720" y="2449265"/>
                  <a:pt x="114274" y="3641520"/>
                  <a:pt x="145093" y="3878724"/>
                </a:cubicBezTo>
                <a:cubicBezTo>
                  <a:pt x="176258" y="4119392"/>
                  <a:pt x="210194" y="3969797"/>
                  <a:pt x="237897" y="4208041"/>
                </a:cubicBezTo>
                <a:cubicBezTo>
                  <a:pt x="250017" y="4367677"/>
                  <a:pt x="237204" y="4527661"/>
                  <a:pt x="281875" y="4677601"/>
                </a:cubicBezTo>
                <a:cubicBezTo>
                  <a:pt x="278758" y="4908226"/>
                  <a:pt x="338319" y="5059552"/>
                  <a:pt x="360135" y="5287407"/>
                </a:cubicBezTo>
                <a:cubicBezTo>
                  <a:pt x="370177" y="5468860"/>
                  <a:pt x="348015" y="5649274"/>
                  <a:pt x="414155" y="5817914"/>
                </a:cubicBezTo>
                <a:cubicBezTo>
                  <a:pt x="467137" y="5947770"/>
                  <a:pt x="534662" y="6049578"/>
                  <a:pt x="681487" y="5914873"/>
                </a:cubicBezTo>
                <a:cubicBezTo>
                  <a:pt x="680448" y="5747964"/>
                  <a:pt x="925963" y="5772897"/>
                  <a:pt x="892373" y="5605295"/>
                </a:cubicBezTo>
                <a:cubicBezTo>
                  <a:pt x="1003184" y="5641309"/>
                  <a:pt x="945009" y="5759046"/>
                  <a:pt x="1027770" y="5804063"/>
                </a:cubicBezTo>
                <a:cubicBezTo>
                  <a:pt x="1099105" y="5719915"/>
                  <a:pt x="1051664" y="5551968"/>
                  <a:pt x="1200566" y="5527036"/>
                </a:cubicBezTo>
                <a:cubicBezTo>
                  <a:pt x="1352931" y="5564088"/>
                  <a:pt x="1336655" y="5453970"/>
                  <a:pt x="1348083" y="5363590"/>
                </a:cubicBezTo>
                <a:cubicBezTo>
                  <a:pt x="1370938" y="5149586"/>
                  <a:pt x="1389291" y="5009687"/>
                  <a:pt x="1425997" y="4800532"/>
                </a:cubicBezTo>
                <a:cubicBezTo>
                  <a:pt x="1436385" y="4748243"/>
                  <a:pt x="1415608" y="4628775"/>
                  <a:pt x="1517416" y="4640549"/>
                </a:cubicBezTo>
                <a:cubicBezTo>
                  <a:pt x="1596022" y="4651976"/>
                  <a:pt x="1566242" y="4746512"/>
                  <a:pt x="1569705" y="4803995"/>
                </a:cubicBezTo>
                <a:cubicBezTo>
                  <a:pt x="1600177" y="5128809"/>
                  <a:pt x="1532998" y="5109763"/>
                  <a:pt x="1530921" y="5433885"/>
                </a:cubicBezTo>
                <a:cubicBezTo>
                  <a:pt x="1530574" y="5446697"/>
                  <a:pt x="1580786" y="5458125"/>
                  <a:pt x="1614721" y="5319957"/>
                </a:cubicBezTo>
                <a:cubicBezTo>
                  <a:pt x="1681208" y="5047432"/>
                  <a:pt x="1760507" y="4832736"/>
                  <a:pt x="1800676" y="4608691"/>
                </a:cubicBezTo>
                <a:cubicBezTo>
                  <a:pt x="1848463" y="4656824"/>
                  <a:pt x="1889671" y="4439704"/>
                  <a:pt x="1918759" y="4486799"/>
                </a:cubicBezTo>
                <a:cubicBezTo>
                  <a:pt x="1932264" y="4566098"/>
                  <a:pt x="1956503" y="4642626"/>
                  <a:pt x="2009139" y="4715000"/>
                </a:cubicBezTo>
                <a:cubicBezTo>
                  <a:pt x="2054502" y="4933851"/>
                  <a:pt x="2004983" y="5137812"/>
                  <a:pt x="2135532" y="5321689"/>
                </a:cubicBezTo>
                <a:cubicBezTo>
                  <a:pt x="2135532" y="5321689"/>
                  <a:pt x="2137610" y="5265245"/>
                  <a:pt x="2209291" y="5028733"/>
                </a:cubicBezTo>
                <a:cubicBezTo>
                  <a:pt x="2267120" y="4838277"/>
                  <a:pt x="2341225" y="4936622"/>
                  <a:pt x="2501208" y="4457711"/>
                </a:cubicBezTo>
                <a:cubicBezTo>
                  <a:pt x="2545186" y="4641934"/>
                  <a:pt x="2446495" y="4877753"/>
                  <a:pt x="2695127" y="4973674"/>
                </a:cubicBezTo>
                <a:cubicBezTo>
                  <a:pt x="2743260" y="4833775"/>
                  <a:pt x="2706208" y="4662365"/>
                  <a:pt x="2825329" y="4563328"/>
                </a:cubicBezTo>
                <a:cubicBezTo>
                  <a:pt x="2859958" y="4534586"/>
                  <a:pt x="2884890" y="4501689"/>
                  <a:pt x="2904628" y="4466368"/>
                </a:cubicBezTo>
                <a:cubicBezTo>
                  <a:pt x="2910515" y="4484375"/>
                  <a:pt x="2916749" y="4503074"/>
                  <a:pt x="2922635" y="4519696"/>
                </a:cubicBezTo>
                <a:cubicBezTo>
                  <a:pt x="2946529" y="4491647"/>
                  <a:pt x="3082618" y="3784882"/>
                  <a:pt x="3089544" y="3606545"/>
                </a:cubicBezTo>
                <a:cubicBezTo>
                  <a:pt x="3124172" y="3733285"/>
                  <a:pt x="3150490" y="3989882"/>
                  <a:pt x="3150490" y="3989882"/>
                </a:cubicBezTo>
                <a:cubicBezTo>
                  <a:pt x="3150490" y="3989882"/>
                  <a:pt x="3300085" y="3936900"/>
                  <a:pt x="3755448" y="1538193"/>
                </a:cubicBezTo>
                <a:cubicBezTo>
                  <a:pt x="3791461" y="1348775"/>
                  <a:pt x="3824704" y="697762"/>
                  <a:pt x="3850330" y="0"/>
                </a:cubicBezTo>
                <a:lnTo>
                  <a:pt x="0" y="0"/>
                </a:lnTo>
                <a:close/>
              </a:path>
            </a:pathLst>
          </a:custGeom>
          <a:solidFill>
            <a:schemeClr val="accent1">
              <a:alpha val="20000"/>
            </a:schemeClr>
          </a:solidFill>
          <a:ln w="32707"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64AD5705-B027-4C44-B38A-60296E29EB12}"/>
              </a:ext>
            </a:extLst>
          </p:cNvPr>
          <p:cNvSpPr>
            <a:spLocks noGrp="1"/>
          </p:cNvSpPr>
          <p:nvPr>
            <p:ph type="title"/>
          </p:nvPr>
        </p:nvSpPr>
        <p:spPr>
          <a:xfrm>
            <a:off x="831850" y="1078991"/>
            <a:ext cx="5266944" cy="3136392"/>
          </a:xfrm>
        </p:spPr>
        <p:txBody>
          <a:bodyPr anchor="b">
            <a:normAutofit/>
          </a:bodyPr>
          <a:lstStyle>
            <a:lvl1pPr>
              <a:defRPr sz="4800"/>
            </a:lvl1pPr>
          </a:lstStyle>
          <a:p>
            <a:r>
              <a:rPr lang="fr-FR"/>
              <a:t>Modifiez le style du titre</a:t>
            </a:r>
            <a:endParaRPr lang="en-US" dirty="0"/>
          </a:p>
        </p:txBody>
      </p:sp>
      <p:sp>
        <p:nvSpPr>
          <p:cNvPr id="3" name="Text Placeholder 2">
            <a:extLst>
              <a:ext uri="{FF2B5EF4-FFF2-40B4-BE49-F238E27FC236}">
                <a16:creationId xmlns:a16="http://schemas.microsoft.com/office/drawing/2014/main" id="{BE8BBAC4-9088-44CF-BA2D-B8DD24FB5274}"/>
              </a:ext>
            </a:extLst>
          </p:cNvPr>
          <p:cNvSpPr>
            <a:spLocks noGrp="1"/>
          </p:cNvSpPr>
          <p:nvPr>
            <p:ph type="body" idx="1"/>
          </p:nvPr>
        </p:nvSpPr>
        <p:spPr>
          <a:xfrm>
            <a:off x="831850" y="4279392"/>
            <a:ext cx="5266944" cy="1500187"/>
          </a:xfrm>
        </p:spPr>
        <p:txBody>
          <a:bodyPr/>
          <a:lstStyle>
            <a:lvl1pPr marL="0" indent="0">
              <a:buNone/>
              <a:defRPr sz="2400" cap="all" baseline="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Date Placeholder 3">
            <a:extLst>
              <a:ext uri="{FF2B5EF4-FFF2-40B4-BE49-F238E27FC236}">
                <a16:creationId xmlns:a16="http://schemas.microsoft.com/office/drawing/2014/main" id="{3793FB3F-D2A6-4919-B57B-C08861D46303}"/>
              </a:ext>
            </a:extLst>
          </p:cNvPr>
          <p:cNvSpPr>
            <a:spLocks noGrp="1"/>
          </p:cNvSpPr>
          <p:nvPr>
            <p:ph type="dt" sz="half" idx="10"/>
          </p:nvPr>
        </p:nvSpPr>
        <p:spPr/>
        <p:txBody>
          <a:bodyPr/>
          <a:lstStyle/>
          <a:p>
            <a:r>
              <a:rPr lang="en-US" dirty="0"/>
              <a:t>9/3/20XX</a:t>
            </a:r>
          </a:p>
        </p:txBody>
      </p:sp>
      <p:sp>
        <p:nvSpPr>
          <p:cNvPr id="5" name="Footer Placeholder 4">
            <a:extLst>
              <a:ext uri="{FF2B5EF4-FFF2-40B4-BE49-F238E27FC236}">
                <a16:creationId xmlns:a16="http://schemas.microsoft.com/office/drawing/2014/main" id="{989049E0-6BE5-43FA-A4D4-ACAFC871A79F}"/>
              </a:ext>
            </a:extLst>
          </p:cNvPr>
          <p:cNvSpPr>
            <a:spLocks noGrp="1"/>
          </p:cNvSpPr>
          <p:nvPr>
            <p:ph type="ftr" sz="quarter" idx="11"/>
          </p:nvPr>
        </p:nvSpPr>
        <p:spPr/>
        <p:txBody>
          <a:bodyPr/>
          <a:lstStyle/>
          <a:p>
            <a:r>
              <a:rPr lang="en-US" dirty="0"/>
              <a:t>Presentation Title</a:t>
            </a:r>
          </a:p>
        </p:txBody>
      </p:sp>
      <p:sp>
        <p:nvSpPr>
          <p:cNvPr id="6" name="Slide Number Placeholder 5">
            <a:extLst>
              <a:ext uri="{FF2B5EF4-FFF2-40B4-BE49-F238E27FC236}">
                <a16:creationId xmlns:a16="http://schemas.microsoft.com/office/drawing/2014/main" id="{ADF8C28D-1479-4F15-B906-0AEBBCCA8CFA}"/>
              </a:ext>
            </a:extLst>
          </p:cNvPr>
          <p:cNvSpPr>
            <a:spLocks noGrp="1"/>
          </p:cNvSpPr>
          <p:nvPr>
            <p:ph type="sldNum" sz="quarter" idx="12"/>
          </p:nvPr>
        </p:nvSpPr>
        <p:spPr/>
        <p:txBody>
          <a:bodyPr/>
          <a:lstStyle/>
          <a:p>
            <a:fld id="{B9713C8C-8E70-45D5-AE59-23E60168254E}" type="slidenum">
              <a:rPr lang="en-US" smtClean="0"/>
              <a:t>‹N°›</a:t>
            </a:fld>
            <a:endParaRPr lang="en-US" dirty="0"/>
          </a:p>
        </p:txBody>
      </p:sp>
    </p:spTree>
    <p:extLst>
      <p:ext uri="{BB962C8B-B14F-4D97-AF65-F5344CB8AC3E}">
        <p14:creationId xmlns:p14="http://schemas.microsoft.com/office/powerpoint/2010/main" val="38625300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1C9756B-145D-4BA8-AA43-904C1E7CB86D}"/>
              </a:ext>
            </a:extLst>
          </p:cNvPr>
          <p:cNvSpPr>
            <a:spLocks noGrp="1"/>
          </p:cNvSpPr>
          <p:nvPr>
            <p:ph type="dt" sz="half" idx="10"/>
          </p:nvPr>
        </p:nvSpPr>
        <p:spPr/>
        <p:txBody>
          <a:bodyPr/>
          <a:lstStyle/>
          <a:p>
            <a:r>
              <a:rPr lang="en-US" dirty="0"/>
              <a:t>9/3/20XX</a:t>
            </a:r>
          </a:p>
        </p:txBody>
      </p:sp>
      <p:sp>
        <p:nvSpPr>
          <p:cNvPr id="3" name="Footer Placeholder 2">
            <a:extLst>
              <a:ext uri="{FF2B5EF4-FFF2-40B4-BE49-F238E27FC236}">
                <a16:creationId xmlns:a16="http://schemas.microsoft.com/office/drawing/2014/main" id="{B21DB60F-139E-4C44-89AF-3F8F5EC241FB}"/>
              </a:ext>
            </a:extLst>
          </p:cNvPr>
          <p:cNvSpPr>
            <a:spLocks noGrp="1"/>
          </p:cNvSpPr>
          <p:nvPr>
            <p:ph type="ftr" sz="quarter" idx="11"/>
          </p:nvPr>
        </p:nvSpPr>
        <p:spPr/>
        <p:txBody>
          <a:bodyPr/>
          <a:lstStyle/>
          <a:p>
            <a:r>
              <a:rPr lang="en-US" dirty="0"/>
              <a:t>Presentation Title</a:t>
            </a:r>
          </a:p>
        </p:txBody>
      </p:sp>
      <p:sp>
        <p:nvSpPr>
          <p:cNvPr id="4" name="Slide Number Placeholder 3">
            <a:extLst>
              <a:ext uri="{FF2B5EF4-FFF2-40B4-BE49-F238E27FC236}">
                <a16:creationId xmlns:a16="http://schemas.microsoft.com/office/drawing/2014/main" id="{388226C9-C193-4B47-9717-4BC86C9092C7}"/>
              </a:ext>
            </a:extLst>
          </p:cNvPr>
          <p:cNvSpPr>
            <a:spLocks noGrp="1"/>
          </p:cNvSpPr>
          <p:nvPr>
            <p:ph type="sldNum" sz="quarter" idx="12"/>
          </p:nvPr>
        </p:nvSpPr>
        <p:spPr/>
        <p:txBody>
          <a:bodyPr/>
          <a:lstStyle/>
          <a:p>
            <a:fld id="{B9713C8C-8E70-45D5-AE59-23E60168254E}" type="slidenum">
              <a:rPr lang="en-US" smtClean="0"/>
              <a:t>‹N°›</a:t>
            </a:fld>
            <a:endParaRPr lang="en-US" dirty="0"/>
          </a:p>
        </p:txBody>
      </p:sp>
    </p:spTree>
    <p:extLst>
      <p:ext uri="{BB962C8B-B14F-4D97-AF65-F5344CB8AC3E}">
        <p14:creationId xmlns:p14="http://schemas.microsoft.com/office/powerpoint/2010/main" val="42927330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8" name="Freeform: Shape 7" descr="Tag=AccentColor&#10;Flavor=Light&#10;Target=Fill">
            <a:extLst>
              <a:ext uri="{FF2B5EF4-FFF2-40B4-BE49-F238E27FC236}">
                <a16:creationId xmlns:a16="http://schemas.microsoft.com/office/drawing/2014/main" id="{76C5A8FA-6B61-4934-AF55-C595090CA5DC}"/>
              </a:ext>
            </a:extLst>
          </p:cNvPr>
          <p:cNvSpPr/>
          <p:nvPr/>
        </p:nvSpPr>
        <p:spPr>
          <a:xfrm>
            <a:off x="4726728" y="0"/>
            <a:ext cx="7472381" cy="6858000"/>
          </a:xfrm>
          <a:custGeom>
            <a:avLst/>
            <a:gdLst>
              <a:gd name="connsiteX0" fmla="*/ 1232666 w 7472381"/>
              <a:gd name="connsiteY0" fmla="*/ 0 h 6886575"/>
              <a:gd name="connsiteX1" fmla="*/ 7472381 w 7472381"/>
              <a:gd name="connsiteY1" fmla="*/ 0 h 6886575"/>
              <a:gd name="connsiteX2" fmla="*/ 7472381 w 7472381"/>
              <a:gd name="connsiteY2" fmla="*/ 814388 h 6886575"/>
              <a:gd name="connsiteX3" fmla="*/ 7472381 w 7472381"/>
              <a:gd name="connsiteY3" fmla="*/ 6411516 h 6886575"/>
              <a:gd name="connsiteX4" fmla="*/ 7472381 w 7472381"/>
              <a:gd name="connsiteY4" fmla="*/ 6886575 h 6886575"/>
              <a:gd name="connsiteX5" fmla="*/ 6992676 w 7472381"/>
              <a:gd name="connsiteY5" fmla="*/ 6886575 h 6886575"/>
              <a:gd name="connsiteX6" fmla="*/ 1946893 w 7472381"/>
              <a:gd name="connsiteY6" fmla="*/ 6886575 h 6886575"/>
              <a:gd name="connsiteX7" fmla="*/ 1506276 w 7472381"/>
              <a:gd name="connsiteY7" fmla="*/ 6686550 h 6886575"/>
              <a:gd name="connsiteX8" fmla="*/ 1314394 w 7472381"/>
              <a:gd name="connsiteY8" fmla="*/ 6457949 h 6886575"/>
              <a:gd name="connsiteX9" fmla="*/ 1246880 w 7472381"/>
              <a:gd name="connsiteY9" fmla="*/ 6393656 h 6886575"/>
              <a:gd name="connsiteX10" fmla="*/ 1079872 w 7472381"/>
              <a:gd name="connsiteY10" fmla="*/ 6307931 h 6886575"/>
              <a:gd name="connsiteX11" fmla="*/ 788495 w 7472381"/>
              <a:gd name="connsiteY11" fmla="*/ 6125765 h 6886575"/>
              <a:gd name="connsiteX12" fmla="*/ 895097 w 7472381"/>
              <a:gd name="connsiteY12" fmla="*/ 6082903 h 6886575"/>
              <a:gd name="connsiteX13" fmla="*/ 1204239 w 7472381"/>
              <a:gd name="connsiteY13" fmla="*/ 6193631 h 6886575"/>
              <a:gd name="connsiteX14" fmla="*/ 1428102 w 7472381"/>
              <a:gd name="connsiteY14" fmla="*/ 6222206 h 6886575"/>
              <a:gd name="connsiteX15" fmla="*/ 1111852 w 7472381"/>
              <a:gd name="connsiteY15" fmla="*/ 6029325 h 6886575"/>
              <a:gd name="connsiteX16" fmla="*/ 806262 w 7472381"/>
              <a:gd name="connsiteY16" fmla="*/ 5779294 h 6886575"/>
              <a:gd name="connsiteX17" fmla="*/ 1040785 w 7472381"/>
              <a:gd name="connsiteY17" fmla="*/ 5825728 h 6886575"/>
              <a:gd name="connsiteX18" fmla="*/ 1051445 w 7472381"/>
              <a:gd name="connsiteY18" fmla="*/ 5793581 h 6886575"/>
              <a:gd name="connsiteX19" fmla="*/ 845349 w 7472381"/>
              <a:gd name="connsiteY19" fmla="*/ 5497115 h 6886575"/>
              <a:gd name="connsiteX20" fmla="*/ 745855 w 7472381"/>
              <a:gd name="connsiteY20" fmla="*/ 5375672 h 6886575"/>
              <a:gd name="connsiteX21" fmla="*/ 291024 w 7472381"/>
              <a:gd name="connsiteY21" fmla="*/ 5014913 h 6886575"/>
              <a:gd name="connsiteX22" fmla="*/ 724535 w 7472381"/>
              <a:gd name="connsiteY22" fmla="*/ 5175647 h 6886575"/>
              <a:gd name="connsiteX23" fmla="*/ 276811 w 7472381"/>
              <a:gd name="connsiteY23" fmla="*/ 4825603 h 6886575"/>
              <a:gd name="connsiteX24" fmla="*/ 60055 w 7472381"/>
              <a:gd name="connsiteY24" fmla="*/ 4697016 h 6886575"/>
              <a:gd name="connsiteX25" fmla="*/ 6755 w 7472381"/>
              <a:gd name="connsiteY25" fmla="*/ 4622006 h 6886575"/>
              <a:gd name="connsiteX26" fmla="*/ 102696 w 7472381"/>
              <a:gd name="connsiteY26" fmla="*/ 4604146 h 6886575"/>
              <a:gd name="connsiteX27" fmla="*/ 397625 w 7472381"/>
              <a:gd name="connsiteY27" fmla="*/ 4632722 h 6886575"/>
              <a:gd name="connsiteX28" fmla="*/ 31628 w 7472381"/>
              <a:gd name="connsiteY28" fmla="*/ 4396978 h 6886575"/>
              <a:gd name="connsiteX29" fmla="*/ 305237 w 7472381"/>
              <a:gd name="connsiteY29" fmla="*/ 4432697 h 6886575"/>
              <a:gd name="connsiteX30" fmla="*/ 383412 w 7472381"/>
              <a:gd name="connsiteY30" fmla="*/ 4339828 h 6886575"/>
              <a:gd name="connsiteX31" fmla="*/ 511333 w 7472381"/>
              <a:gd name="connsiteY31" fmla="*/ 4189810 h 6886575"/>
              <a:gd name="connsiteX32" fmla="*/ 600167 w 7472381"/>
              <a:gd name="connsiteY32" fmla="*/ 4107656 h 6886575"/>
              <a:gd name="connsiteX33" fmla="*/ 635701 w 7472381"/>
              <a:gd name="connsiteY33" fmla="*/ 3843337 h 6886575"/>
              <a:gd name="connsiteX34" fmla="*/ 561080 w 7472381"/>
              <a:gd name="connsiteY34" fmla="*/ 3554015 h 6886575"/>
              <a:gd name="connsiteX35" fmla="*/ 354985 w 7472381"/>
              <a:gd name="connsiteY35" fmla="*/ 3407569 h 6886575"/>
              <a:gd name="connsiteX36" fmla="*/ 415392 w 7472381"/>
              <a:gd name="connsiteY36" fmla="*/ 3243263 h 6886575"/>
              <a:gd name="connsiteX37" fmla="*/ 852456 w 7472381"/>
              <a:gd name="connsiteY37" fmla="*/ 3343275 h 6886575"/>
              <a:gd name="connsiteX38" fmla="*/ 202190 w 7472381"/>
              <a:gd name="connsiteY38" fmla="*/ 2953940 h 6886575"/>
              <a:gd name="connsiteX39" fmla="*/ 312344 w 7472381"/>
              <a:gd name="connsiteY39" fmla="*/ 2936081 h 6886575"/>
              <a:gd name="connsiteX40" fmla="*/ 706768 w 7472381"/>
              <a:gd name="connsiteY40" fmla="*/ 2714625 h 6886575"/>
              <a:gd name="connsiteX41" fmla="*/ 728088 w 7472381"/>
              <a:gd name="connsiteY41" fmla="*/ 2703909 h 6886575"/>
              <a:gd name="connsiteX42" fmla="*/ 795602 w 7472381"/>
              <a:gd name="connsiteY42" fmla="*/ 2564606 h 6886575"/>
              <a:gd name="connsiteX43" fmla="*/ 1008804 w 7472381"/>
              <a:gd name="connsiteY43" fmla="*/ 2543175 h 6886575"/>
              <a:gd name="connsiteX44" fmla="*/ 1186473 w 7472381"/>
              <a:gd name="connsiteY44" fmla="*/ 2575322 h 6886575"/>
              <a:gd name="connsiteX45" fmla="*/ 1378355 w 7472381"/>
              <a:gd name="connsiteY45" fmla="*/ 2536031 h 6886575"/>
              <a:gd name="connsiteX46" fmla="*/ 1548916 w 7472381"/>
              <a:gd name="connsiteY46" fmla="*/ 2553891 h 6886575"/>
              <a:gd name="connsiteX47" fmla="*/ 1694604 w 7472381"/>
              <a:gd name="connsiteY47" fmla="*/ 2528888 h 6886575"/>
              <a:gd name="connsiteX48" fmla="*/ 1552469 w 7472381"/>
              <a:gd name="connsiteY48" fmla="*/ 2411015 h 6886575"/>
              <a:gd name="connsiteX49" fmla="*/ 1353481 w 7472381"/>
              <a:gd name="connsiteY49" fmla="*/ 2411015 h 6886575"/>
              <a:gd name="connsiteX50" fmla="*/ 1211346 w 7472381"/>
              <a:gd name="connsiteY50" fmla="*/ 2336007 h 6886575"/>
              <a:gd name="connsiteX51" fmla="*/ 1076318 w 7472381"/>
              <a:gd name="connsiteY51" fmla="*/ 2200275 h 6886575"/>
              <a:gd name="connsiteX52" fmla="*/ 600167 w 7472381"/>
              <a:gd name="connsiteY52" fmla="*/ 1982390 h 6886575"/>
              <a:gd name="connsiteX53" fmla="*/ 514886 w 7472381"/>
              <a:gd name="connsiteY53" fmla="*/ 1900238 h 6886575"/>
              <a:gd name="connsiteX54" fmla="*/ 1872273 w 7472381"/>
              <a:gd name="connsiteY54" fmla="*/ 2218135 h 6886575"/>
              <a:gd name="connsiteX55" fmla="*/ 1452975 w 7472381"/>
              <a:gd name="connsiteY55" fmla="*/ 2085975 h 6886575"/>
              <a:gd name="connsiteX56" fmla="*/ 1737245 w 7472381"/>
              <a:gd name="connsiteY56" fmla="*/ 2110978 h 6886575"/>
              <a:gd name="connsiteX57" fmla="*/ 1893593 w 7472381"/>
              <a:gd name="connsiteY57" fmla="*/ 2021681 h 6886575"/>
              <a:gd name="connsiteX58" fmla="*/ 1893593 w 7472381"/>
              <a:gd name="connsiteY58" fmla="*/ 1993106 h 6886575"/>
              <a:gd name="connsiteX59" fmla="*/ 1776332 w 7472381"/>
              <a:gd name="connsiteY59" fmla="*/ 1910953 h 6886575"/>
              <a:gd name="connsiteX60" fmla="*/ 1708818 w 7472381"/>
              <a:gd name="connsiteY60" fmla="*/ 1857375 h 6886575"/>
              <a:gd name="connsiteX61" fmla="*/ 1524043 w 7472381"/>
              <a:gd name="connsiteY61" fmla="*/ 1664493 h 6886575"/>
              <a:gd name="connsiteX62" fmla="*/ 1655517 w 7472381"/>
              <a:gd name="connsiteY62" fmla="*/ 1643062 h 6886575"/>
              <a:gd name="connsiteX63" fmla="*/ 1705264 w 7472381"/>
              <a:gd name="connsiteY63" fmla="*/ 1603772 h 6886575"/>
              <a:gd name="connsiteX64" fmla="*/ 1669731 w 7472381"/>
              <a:gd name="connsiteY64" fmla="*/ 1546622 h 6886575"/>
              <a:gd name="connsiteX65" fmla="*/ 1261093 w 7472381"/>
              <a:gd name="connsiteY65" fmla="*/ 1371600 h 6886575"/>
              <a:gd name="connsiteX66" fmla="*/ 1229113 w 7472381"/>
              <a:gd name="connsiteY66" fmla="*/ 1235869 h 6886575"/>
              <a:gd name="connsiteX67" fmla="*/ 1307287 w 7472381"/>
              <a:gd name="connsiteY67" fmla="*/ 1214437 h 6886575"/>
              <a:gd name="connsiteX68" fmla="*/ 1396121 w 7472381"/>
              <a:gd name="connsiteY68" fmla="*/ 1225153 h 6886575"/>
              <a:gd name="connsiteX69" fmla="*/ 1325054 w 7472381"/>
              <a:gd name="connsiteY69" fmla="*/ 1117997 h 6886575"/>
              <a:gd name="connsiteX70" fmla="*/ 1037231 w 7472381"/>
              <a:gd name="connsiteY70" fmla="*/ 1010841 h 6886575"/>
              <a:gd name="connsiteX71" fmla="*/ 983931 w 7472381"/>
              <a:gd name="connsiteY71" fmla="*/ 953690 h 6886575"/>
              <a:gd name="connsiteX72" fmla="*/ 1054998 w 7472381"/>
              <a:gd name="connsiteY72" fmla="*/ 925115 h 6886575"/>
              <a:gd name="connsiteX73" fmla="*/ 1108299 w 7472381"/>
              <a:gd name="connsiteY73" fmla="*/ 914400 h 6886575"/>
              <a:gd name="connsiteX74" fmla="*/ 6755 w 7472381"/>
              <a:gd name="connsiteY74" fmla="*/ 467915 h 6886575"/>
              <a:gd name="connsiteX75" fmla="*/ 255490 w 7472381"/>
              <a:gd name="connsiteY75" fmla="*/ 464344 h 6886575"/>
              <a:gd name="connsiteX76" fmla="*/ 500673 w 7472381"/>
              <a:gd name="connsiteY76" fmla="*/ 535781 h 6886575"/>
              <a:gd name="connsiteX77" fmla="*/ 760069 w 7472381"/>
              <a:gd name="connsiteY77" fmla="*/ 525066 h 6886575"/>
              <a:gd name="connsiteX78" fmla="*/ 1005251 w 7472381"/>
              <a:gd name="connsiteY78" fmla="*/ 560785 h 6886575"/>
              <a:gd name="connsiteX79" fmla="*/ 1218453 w 7472381"/>
              <a:gd name="connsiteY79" fmla="*/ 560785 h 6886575"/>
              <a:gd name="connsiteX80" fmla="*/ 1019464 w 7472381"/>
              <a:gd name="connsiteY80" fmla="*/ 507206 h 6886575"/>
              <a:gd name="connsiteX81" fmla="*/ 944844 w 7472381"/>
              <a:gd name="connsiteY81" fmla="*/ 417909 h 6886575"/>
              <a:gd name="connsiteX82" fmla="*/ 969717 w 7472381"/>
              <a:gd name="connsiteY82" fmla="*/ 335757 h 6886575"/>
              <a:gd name="connsiteX83" fmla="*/ 1051445 w 7472381"/>
              <a:gd name="connsiteY83" fmla="*/ 360759 h 6886575"/>
              <a:gd name="connsiteX84" fmla="*/ 1147386 w 7472381"/>
              <a:gd name="connsiteY84" fmla="*/ 453629 h 6886575"/>
              <a:gd name="connsiteX85" fmla="*/ 1168706 w 7472381"/>
              <a:gd name="connsiteY85" fmla="*/ 396478 h 6886575"/>
              <a:gd name="connsiteX86" fmla="*/ 1225560 w 7472381"/>
              <a:gd name="connsiteY86" fmla="*/ 353615 h 6886575"/>
              <a:gd name="connsiteX87" fmla="*/ 1552469 w 7472381"/>
              <a:gd name="connsiteY87" fmla="*/ 375047 h 6886575"/>
              <a:gd name="connsiteX88" fmla="*/ 1335714 w 7472381"/>
              <a:gd name="connsiteY88" fmla="*/ 192881 h 6886575"/>
              <a:gd name="connsiteX89" fmla="*/ 1197133 w 7472381"/>
              <a:gd name="connsiteY89" fmla="*/ 164306 h 6886575"/>
              <a:gd name="connsiteX90" fmla="*/ 1165153 w 7472381"/>
              <a:gd name="connsiteY90" fmla="*/ 89297 h 6886575"/>
              <a:gd name="connsiteX91" fmla="*/ 1229113 w 7472381"/>
              <a:gd name="connsiteY91" fmla="*/ 71437 h 6886575"/>
              <a:gd name="connsiteX92" fmla="*/ 1548916 w 7472381"/>
              <a:gd name="connsiteY92" fmla="*/ 135731 h 6886575"/>
              <a:gd name="connsiteX93" fmla="*/ 1602217 w 7472381"/>
              <a:gd name="connsiteY93" fmla="*/ 110728 h 6886575"/>
              <a:gd name="connsiteX94" fmla="*/ 1232666 w 7472381"/>
              <a:gd name="connsiteY94" fmla="*/ 0 h 688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7472381" h="6886575">
                <a:moveTo>
                  <a:pt x="1232666" y="0"/>
                </a:moveTo>
                <a:lnTo>
                  <a:pt x="7472381" y="0"/>
                </a:lnTo>
                <a:lnTo>
                  <a:pt x="7472381" y="814388"/>
                </a:lnTo>
                <a:lnTo>
                  <a:pt x="7472381" y="6411516"/>
                </a:lnTo>
                <a:lnTo>
                  <a:pt x="7472381" y="6886575"/>
                </a:lnTo>
                <a:lnTo>
                  <a:pt x="6992676" y="6886575"/>
                </a:lnTo>
                <a:lnTo>
                  <a:pt x="1946893" y="6886575"/>
                </a:lnTo>
                <a:cubicBezTo>
                  <a:pt x="1801205" y="6815137"/>
                  <a:pt x="1662624" y="6729412"/>
                  <a:pt x="1506276" y="6686550"/>
                </a:cubicBezTo>
                <a:cubicBezTo>
                  <a:pt x="1399675" y="6657975"/>
                  <a:pt x="1296627" y="6607969"/>
                  <a:pt x="1314394" y="6457949"/>
                </a:cubicBezTo>
                <a:cubicBezTo>
                  <a:pt x="1317947" y="6415087"/>
                  <a:pt x="1289520" y="6382941"/>
                  <a:pt x="1246880" y="6393656"/>
                </a:cubicBezTo>
                <a:cubicBezTo>
                  <a:pt x="1165153" y="6415087"/>
                  <a:pt x="1126065" y="6354365"/>
                  <a:pt x="1079872" y="6307931"/>
                </a:cubicBezTo>
                <a:cubicBezTo>
                  <a:pt x="998144" y="6225779"/>
                  <a:pt x="919970" y="6140052"/>
                  <a:pt x="788495" y="6125765"/>
                </a:cubicBezTo>
                <a:cubicBezTo>
                  <a:pt x="813369" y="6061471"/>
                  <a:pt x="856009" y="6068615"/>
                  <a:pt x="895097" y="6082903"/>
                </a:cubicBezTo>
                <a:cubicBezTo>
                  <a:pt x="998144" y="6118622"/>
                  <a:pt x="1101192" y="6157912"/>
                  <a:pt x="1204239" y="6193631"/>
                </a:cubicBezTo>
                <a:cubicBezTo>
                  <a:pt x="1271754" y="6215062"/>
                  <a:pt x="1339267" y="6247209"/>
                  <a:pt x="1428102" y="6222206"/>
                </a:cubicBezTo>
                <a:cubicBezTo>
                  <a:pt x="1349928" y="6093619"/>
                  <a:pt x="1218453" y="6068615"/>
                  <a:pt x="1111852" y="6029325"/>
                </a:cubicBezTo>
                <a:cubicBezTo>
                  <a:pt x="980377" y="5979319"/>
                  <a:pt x="902203" y="5886450"/>
                  <a:pt x="806262" y="5779294"/>
                </a:cubicBezTo>
                <a:cubicBezTo>
                  <a:pt x="902203" y="5750719"/>
                  <a:pt x="962610" y="5829300"/>
                  <a:pt x="1040785" y="5825728"/>
                </a:cubicBezTo>
                <a:cubicBezTo>
                  <a:pt x="1044338" y="5815012"/>
                  <a:pt x="1051445" y="5793581"/>
                  <a:pt x="1051445" y="5793581"/>
                </a:cubicBezTo>
                <a:cubicBezTo>
                  <a:pt x="923523" y="5736431"/>
                  <a:pt x="866670" y="5629275"/>
                  <a:pt x="845349" y="5497115"/>
                </a:cubicBezTo>
                <a:cubicBezTo>
                  <a:pt x="838243" y="5429250"/>
                  <a:pt x="792049" y="5407819"/>
                  <a:pt x="745855" y="5375672"/>
                </a:cubicBezTo>
                <a:cubicBezTo>
                  <a:pt x="589507" y="5264943"/>
                  <a:pt x="422499" y="5164931"/>
                  <a:pt x="291024" y="5014913"/>
                </a:cubicBezTo>
                <a:cubicBezTo>
                  <a:pt x="443819" y="5032771"/>
                  <a:pt x="564633" y="5132784"/>
                  <a:pt x="724535" y="5175647"/>
                </a:cubicBezTo>
                <a:cubicBezTo>
                  <a:pt x="596614" y="5011340"/>
                  <a:pt x="429605" y="4925615"/>
                  <a:pt x="276811" y="4825603"/>
                </a:cubicBezTo>
                <a:cubicBezTo>
                  <a:pt x="205743" y="4779169"/>
                  <a:pt x="141783" y="4722018"/>
                  <a:pt x="60055" y="4697016"/>
                </a:cubicBezTo>
                <a:cubicBezTo>
                  <a:pt x="31628" y="4689872"/>
                  <a:pt x="-18119" y="4672013"/>
                  <a:pt x="6755" y="4622006"/>
                </a:cubicBezTo>
                <a:cubicBezTo>
                  <a:pt x="28075" y="4579144"/>
                  <a:pt x="67162" y="4593432"/>
                  <a:pt x="102696" y="4604146"/>
                </a:cubicBezTo>
                <a:cubicBezTo>
                  <a:pt x="187976" y="4632722"/>
                  <a:pt x="280364" y="4632722"/>
                  <a:pt x="397625" y="4632722"/>
                </a:cubicBezTo>
                <a:cubicBezTo>
                  <a:pt x="298131" y="4496990"/>
                  <a:pt x="116909" y="4539853"/>
                  <a:pt x="31628" y="4396978"/>
                </a:cubicBezTo>
                <a:cubicBezTo>
                  <a:pt x="138229" y="4371976"/>
                  <a:pt x="219957" y="4421982"/>
                  <a:pt x="305237" y="4432697"/>
                </a:cubicBezTo>
                <a:cubicBezTo>
                  <a:pt x="383412" y="4443413"/>
                  <a:pt x="401178" y="4418409"/>
                  <a:pt x="383412" y="4339828"/>
                </a:cubicBezTo>
                <a:cubicBezTo>
                  <a:pt x="354985" y="4218385"/>
                  <a:pt x="397625" y="4157662"/>
                  <a:pt x="511333" y="4189810"/>
                </a:cubicBezTo>
                <a:cubicBezTo>
                  <a:pt x="617934" y="4221956"/>
                  <a:pt x="628594" y="4175522"/>
                  <a:pt x="600167" y="4107656"/>
                </a:cubicBezTo>
                <a:cubicBezTo>
                  <a:pt x="557527" y="4007644"/>
                  <a:pt x="603720" y="3929063"/>
                  <a:pt x="635701" y="3843337"/>
                </a:cubicBezTo>
                <a:cubicBezTo>
                  <a:pt x="685448" y="3714750"/>
                  <a:pt x="664128" y="3650456"/>
                  <a:pt x="561080" y="3554015"/>
                </a:cubicBezTo>
                <a:cubicBezTo>
                  <a:pt x="500673" y="3500438"/>
                  <a:pt x="440265" y="3454003"/>
                  <a:pt x="354985" y="3407569"/>
                </a:cubicBezTo>
                <a:cubicBezTo>
                  <a:pt x="550420" y="3382565"/>
                  <a:pt x="347878" y="3296841"/>
                  <a:pt x="415392" y="3243263"/>
                </a:cubicBezTo>
                <a:cubicBezTo>
                  <a:pt x="553973" y="3221831"/>
                  <a:pt x="664128" y="3393282"/>
                  <a:pt x="852456" y="3343275"/>
                </a:cubicBezTo>
                <a:cubicBezTo>
                  <a:pt x="625041" y="3196828"/>
                  <a:pt x="369198" y="3150393"/>
                  <a:pt x="202190" y="2953940"/>
                </a:cubicBezTo>
                <a:cubicBezTo>
                  <a:pt x="241277" y="2911078"/>
                  <a:pt x="280364" y="2953940"/>
                  <a:pt x="312344" y="2936081"/>
                </a:cubicBezTo>
                <a:cubicBezTo>
                  <a:pt x="312344" y="2925365"/>
                  <a:pt x="685448" y="2993232"/>
                  <a:pt x="706768" y="2714625"/>
                </a:cubicBezTo>
                <a:cubicBezTo>
                  <a:pt x="713875" y="2714625"/>
                  <a:pt x="720982" y="2714625"/>
                  <a:pt x="728088" y="2703909"/>
                </a:cubicBezTo>
                <a:cubicBezTo>
                  <a:pt x="767175" y="2664619"/>
                  <a:pt x="731642" y="2571750"/>
                  <a:pt x="795602" y="2564606"/>
                </a:cubicBezTo>
                <a:cubicBezTo>
                  <a:pt x="866670" y="2557462"/>
                  <a:pt x="934184" y="2525315"/>
                  <a:pt x="1008804" y="2543175"/>
                </a:cubicBezTo>
                <a:cubicBezTo>
                  <a:pt x="1065658" y="2557462"/>
                  <a:pt x="1126065" y="2575322"/>
                  <a:pt x="1186473" y="2575322"/>
                </a:cubicBezTo>
                <a:cubicBezTo>
                  <a:pt x="1250433" y="2575322"/>
                  <a:pt x="1339267" y="2696766"/>
                  <a:pt x="1378355" y="2536031"/>
                </a:cubicBezTo>
                <a:cubicBezTo>
                  <a:pt x="1378355" y="2528888"/>
                  <a:pt x="1488509" y="2546747"/>
                  <a:pt x="1548916" y="2553891"/>
                </a:cubicBezTo>
                <a:cubicBezTo>
                  <a:pt x="1598663" y="2561035"/>
                  <a:pt x="1659071" y="2593181"/>
                  <a:pt x="1694604" y="2528888"/>
                </a:cubicBezTo>
                <a:cubicBezTo>
                  <a:pt x="1712371" y="2489596"/>
                  <a:pt x="1627090" y="2418159"/>
                  <a:pt x="1552469" y="2411015"/>
                </a:cubicBezTo>
                <a:cubicBezTo>
                  <a:pt x="1484956" y="2403872"/>
                  <a:pt x="1417442" y="2396728"/>
                  <a:pt x="1353481" y="2411015"/>
                </a:cubicBezTo>
                <a:cubicBezTo>
                  <a:pt x="1275307" y="2428875"/>
                  <a:pt x="1232666" y="2400300"/>
                  <a:pt x="1211346" y="2336007"/>
                </a:cubicBezTo>
                <a:cubicBezTo>
                  <a:pt x="1186473" y="2268141"/>
                  <a:pt x="1140279" y="2232422"/>
                  <a:pt x="1076318" y="2200275"/>
                </a:cubicBezTo>
                <a:cubicBezTo>
                  <a:pt x="919970" y="2121694"/>
                  <a:pt x="770729" y="2028825"/>
                  <a:pt x="600167" y="1982390"/>
                </a:cubicBezTo>
                <a:cubicBezTo>
                  <a:pt x="568187" y="1975246"/>
                  <a:pt x="529100" y="1960959"/>
                  <a:pt x="514886" y="1900238"/>
                </a:cubicBezTo>
                <a:cubicBezTo>
                  <a:pt x="976824" y="1993106"/>
                  <a:pt x="1396121" y="2232422"/>
                  <a:pt x="1872273" y="2218135"/>
                </a:cubicBezTo>
                <a:cubicBezTo>
                  <a:pt x="1744351" y="2143125"/>
                  <a:pt x="1591557" y="2139554"/>
                  <a:pt x="1452975" y="2085975"/>
                </a:cubicBezTo>
                <a:cubicBezTo>
                  <a:pt x="1552469" y="2046685"/>
                  <a:pt x="1644857" y="2089547"/>
                  <a:pt x="1737245" y="2110978"/>
                </a:cubicBezTo>
                <a:cubicBezTo>
                  <a:pt x="1815419" y="2128837"/>
                  <a:pt x="1886486" y="2132410"/>
                  <a:pt x="1893593" y="2021681"/>
                </a:cubicBezTo>
                <a:cubicBezTo>
                  <a:pt x="1893593" y="2010965"/>
                  <a:pt x="1893593" y="2003821"/>
                  <a:pt x="1893593" y="1993106"/>
                </a:cubicBezTo>
                <a:cubicBezTo>
                  <a:pt x="1865166" y="1946672"/>
                  <a:pt x="1826079" y="1925240"/>
                  <a:pt x="1776332" y="1910953"/>
                </a:cubicBezTo>
                <a:cubicBezTo>
                  <a:pt x="1747905" y="1903809"/>
                  <a:pt x="1708818" y="1889522"/>
                  <a:pt x="1708818" y="1857375"/>
                </a:cubicBezTo>
                <a:cubicBezTo>
                  <a:pt x="1712371" y="1735931"/>
                  <a:pt x="1616430" y="1700212"/>
                  <a:pt x="1524043" y="1664493"/>
                </a:cubicBezTo>
                <a:cubicBezTo>
                  <a:pt x="1573790" y="1603772"/>
                  <a:pt x="1616430" y="1646635"/>
                  <a:pt x="1655517" y="1643062"/>
                </a:cubicBezTo>
                <a:cubicBezTo>
                  <a:pt x="1680391" y="1639491"/>
                  <a:pt x="1705264" y="1635919"/>
                  <a:pt x="1705264" y="1603772"/>
                </a:cubicBezTo>
                <a:cubicBezTo>
                  <a:pt x="1705264" y="1578769"/>
                  <a:pt x="1694604" y="1546622"/>
                  <a:pt x="1669731" y="1546622"/>
                </a:cubicBezTo>
                <a:cubicBezTo>
                  <a:pt x="1513383" y="1543050"/>
                  <a:pt x="1424548" y="1371600"/>
                  <a:pt x="1261093" y="1371600"/>
                </a:cubicBezTo>
                <a:cubicBezTo>
                  <a:pt x="1161599" y="1371600"/>
                  <a:pt x="1310841" y="1275159"/>
                  <a:pt x="1229113" y="1235869"/>
                </a:cubicBezTo>
                <a:cubicBezTo>
                  <a:pt x="1211346" y="1225153"/>
                  <a:pt x="1278860" y="1210866"/>
                  <a:pt x="1307287" y="1214437"/>
                </a:cubicBezTo>
                <a:cubicBezTo>
                  <a:pt x="1335714" y="1218009"/>
                  <a:pt x="1360588" y="1243013"/>
                  <a:pt x="1396121" y="1225153"/>
                </a:cubicBezTo>
                <a:cubicBezTo>
                  <a:pt x="1413888" y="1160860"/>
                  <a:pt x="1367694" y="1135856"/>
                  <a:pt x="1325054" y="1117997"/>
                </a:cubicBezTo>
                <a:cubicBezTo>
                  <a:pt x="1232666" y="1075135"/>
                  <a:pt x="1140279" y="1025129"/>
                  <a:pt x="1037231" y="1010841"/>
                </a:cubicBezTo>
                <a:cubicBezTo>
                  <a:pt x="1001698" y="1007269"/>
                  <a:pt x="980377" y="989409"/>
                  <a:pt x="983931" y="953690"/>
                </a:cubicBezTo>
                <a:cubicBezTo>
                  <a:pt x="991037" y="907256"/>
                  <a:pt x="1026571" y="921544"/>
                  <a:pt x="1054998" y="925115"/>
                </a:cubicBezTo>
                <a:cubicBezTo>
                  <a:pt x="1072765" y="928688"/>
                  <a:pt x="1090532" y="939403"/>
                  <a:pt x="1108299" y="914400"/>
                </a:cubicBezTo>
                <a:cubicBezTo>
                  <a:pt x="692555" y="660797"/>
                  <a:pt x="472246" y="675085"/>
                  <a:pt x="6755" y="467915"/>
                </a:cubicBezTo>
                <a:cubicBezTo>
                  <a:pt x="109802" y="428625"/>
                  <a:pt x="184423" y="457200"/>
                  <a:pt x="255490" y="464344"/>
                </a:cubicBezTo>
                <a:cubicBezTo>
                  <a:pt x="433159" y="482203"/>
                  <a:pt x="323004" y="514350"/>
                  <a:pt x="500673" y="535781"/>
                </a:cubicBezTo>
                <a:cubicBezTo>
                  <a:pt x="585954" y="546497"/>
                  <a:pt x="664128" y="582216"/>
                  <a:pt x="760069" y="525066"/>
                </a:cubicBezTo>
                <a:cubicBezTo>
                  <a:pt x="824029" y="485775"/>
                  <a:pt x="927077" y="528637"/>
                  <a:pt x="1005251" y="560785"/>
                </a:cubicBezTo>
                <a:cubicBezTo>
                  <a:pt x="1069212" y="589360"/>
                  <a:pt x="1133172" y="596503"/>
                  <a:pt x="1218453" y="560785"/>
                </a:cubicBezTo>
                <a:cubicBezTo>
                  <a:pt x="1140279" y="539354"/>
                  <a:pt x="1079872" y="521494"/>
                  <a:pt x="1019464" y="507206"/>
                </a:cubicBezTo>
                <a:cubicBezTo>
                  <a:pt x="969717" y="496491"/>
                  <a:pt x="941290" y="471488"/>
                  <a:pt x="944844" y="417909"/>
                </a:cubicBezTo>
                <a:cubicBezTo>
                  <a:pt x="944844" y="389334"/>
                  <a:pt x="934184" y="350044"/>
                  <a:pt x="969717" y="335757"/>
                </a:cubicBezTo>
                <a:cubicBezTo>
                  <a:pt x="998144" y="321469"/>
                  <a:pt x="1037231" y="335757"/>
                  <a:pt x="1051445" y="360759"/>
                </a:cubicBezTo>
                <a:cubicBezTo>
                  <a:pt x="1069212" y="407194"/>
                  <a:pt x="1086978" y="450056"/>
                  <a:pt x="1147386" y="453629"/>
                </a:cubicBezTo>
                <a:cubicBezTo>
                  <a:pt x="1229113" y="460771"/>
                  <a:pt x="1182919" y="432197"/>
                  <a:pt x="1168706" y="396478"/>
                </a:cubicBezTo>
                <a:cubicBezTo>
                  <a:pt x="1154492" y="357188"/>
                  <a:pt x="1197133" y="346472"/>
                  <a:pt x="1225560" y="353615"/>
                </a:cubicBezTo>
                <a:cubicBezTo>
                  <a:pt x="1332161" y="385763"/>
                  <a:pt x="1442315" y="328613"/>
                  <a:pt x="1552469" y="375047"/>
                </a:cubicBezTo>
                <a:cubicBezTo>
                  <a:pt x="1524043" y="260747"/>
                  <a:pt x="1463635" y="210741"/>
                  <a:pt x="1335714" y="192881"/>
                </a:cubicBezTo>
                <a:cubicBezTo>
                  <a:pt x="1289520" y="189310"/>
                  <a:pt x="1239773" y="196453"/>
                  <a:pt x="1197133" y="164306"/>
                </a:cubicBezTo>
                <a:cubicBezTo>
                  <a:pt x="1172259" y="146447"/>
                  <a:pt x="1147386" y="125016"/>
                  <a:pt x="1165153" y="89297"/>
                </a:cubicBezTo>
                <a:cubicBezTo>
                  <a:pt x="1175813" y="64294"/>
                  <a:pt x="1204239" y="64294"/>
                  <a:pt x="1229113" y="71437"/>
                </a:cubicBezTo>
                <a:cubicBezTo>
                  <a:pt x="1332161" y="110728"/>
                  <a:pt x="1442315" y="121444"/>
                  <a:pt x="1548916" y="135731"/>
                </a:cubicBezTo>
                <a:cubicBezTo>
                  <a:pt x="1566683" y="139303"/>
                  <a:pt x="1584450" y="146447"/>
                  <a:pt x="1602217" y="110728"/>
                </a:cubicBezTo>
                <a:cubicBezTo>
                  <a:pt x="1477849" y="78581"/>
                  <a:pt x="1357034" y="35719"/>
                  <a:pt x="1232666" y="0"/>
                </a:cubicBezTo>
                <a:close/>
              </a:path>
            </a:pathLst>
          </a:custGeom>
          <a:solidFill>
            <a:schemeClr val="accent1">
              <a:alpha val="20000"/>
            </a:schemeClr>
          </a:solidFill>
          <a:ln w="32707" cap="flat">
            <a:noFill/>
            <a:prstDash val="solid"/>
            <a:miter/>
          </a:ln>
        </p:spPr>
        <p:txBody>
          <a:bodyPr rtlCol="0" anchor="ctr"/>
          <a:lstStyle/>
          <a:p>
            <a:endParaRPr lang="en-US" dirty="0">
              <a:solidFill>
                <a:schemeClr val="tx1"/>
              </a:solidFill>
            </a:endParaRPr>
          </a:p>
        </p:txBody>
      </p:sp>
      <p:sp>
        <p:nvSpPr>
          <p:cNvPr id="2" name="Title 1">
            <a:extLst>
              <a:ext uri="{FF2B5EF4-FFF2-40B4-BE49-F238E27FC236}">
                <a16:creationId xmlns:a16="http://schemas.microsoft.com/office/drawing/2014/main" id="{146AD042-DE90-4088-8A07-B9A64C2CE03E}"/>
              </a:ext>
            </a:extLst>
          </p:cNvPr>
          <p:cNvSpPr>
            <a:spLocks noGrp="1"/>
          </p:cNvSpPr>
          <p:nvPr>
            <p:ph type="title"/>
          </p:nvPr>
        </p:nvSpPr>
        <p:spPr>
          <a:xfrm>
            <a:off x="839788" y="640080"/>
            <a:ext cx="3886200" cy="2953512"/>
          </a:xfrm>
        </p:spPr>
        <p:txBody>
          <a:bodyPr anchor="b"/>
          <a:lstStyle>
            <a:lvl1pPr>
              <a:defRPr sz="3200"/>
            </a:lvl1pPr>
          </a:lstStyle>
          <a:p>
            <a:r>
              <a:rPr lang="fr-FR"/>
              <a:t>Modifiez le style du titre</a:t>
            </a:r>
            <a:endParaRPr lang="en-US" dirty="0"/>
          </a:p>
        </p:txBody>
      </p:sp>
      <p:sp>
        <p:nvSpPr>
          <p:cNvPr id="3" name="Content Placeholder 2">
            <a:extLst>
              <a:ext uri="{FF2B5EF4-FFF2-40B4-BE49-F238E27FC236}">
                <a16:creationId xmlns:a16="http://schemas.microsoft.com/office/drawing/2014/main" id="{BF2FFC98-62A0-445A-BEDA-785BE925A1D8}"/>
              </a:ext>
            </a:extLst>
          </p:cNvPr>
          <p:cNvSpPr>
            <a:spLocks noGrp="1"/>
          </p:cNvSpPr>
          <p:nvPr>
            <p:ph idx="1"/>
          </p:nvPr>
        </p:nvSpPr>
        <p:spPr>
          <a:xfrm>
            <a:off x="7059168" y="640080"/>
            <a:ext cx="4489704" cy="5596128"/>
          </a:xfrm>
        </p:spPr>
        <p:txBody>
          <a:bodyPr anchor="ct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a:extLst>
              <a:ext uri="{FF2B5EF4-FFF2-40B4-BE49-F238E27FC236}">
                <a16:creationId xmlns:a16="http://schemas.microsoft.com/office/drawing/2014/main" id="{DB4D7827-8489-4EE4-88EE-16685FE6DE8A}"/>
              </a:ext>
            </a:extLst>
          </p:cNvPr>
          <p:cNvSpPr>
            <a:spLocks noGrp="1"/>
          </p:cNvSpPr>
          <p:nvPr>
            <p:ph type="body" sz="half" idx="2"/>
          </p:nvPr>
        </p:nvSpPr>
        <p:spPr>
          <a:xfrm>
            <a:off x="839788" y="3776472"/>
            <a:ext cx="3886200" cy="246888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a:extLst>
              <a:ext uri="{FF2B5EF4-FFF2-40B4-BE49-F238E27FC236}">
                <a16:creationId xmlns:a16="http://schemas.microsoft.com/office/drawing/2014/main" id="{8C33534F-EA91-4A50-B0F6-10D689E458EF}"/>
              </a:ext>
            </a:extLst>
          </p:cNvPr>
          <p:cNvSpPr>
            <a:spLocks noGrp="1"/>
          </p:cNvSpPr>
          <p:nvPr>
            <p:ph type="dt" sz="half" idx="10"/>
          </p:nvPr>
        </p:nvSpPr>
        <p:spPr/>
        <p:txBody>
          <a:bodyPr/>
          <a:lstStyle/>
          <a:p>
            <a:r>
              <a:rPr lang="en-US" dirty="0"/>
              <a:t>9/3/20XX</a:t>
            </a:r>
          </a:p>
        </p:txBody>
      </p:sp>
      <p:sp>
        <p:nvSpPr>
          <p:cNvPr id="6" name="Footer Placeholder 5">
            <a:extLst>
              <a:ext uri="{FF2B5EF4-FFF2-40B4-BE49-F238E27FC236}">
                <a16:creationId xmlns:a16="http://schemas.microsoft.com/office/drawing/2014/main" id="{6C20F3F7-8B4B-4015-AA9C-109D05B2F146}"/>
              </a:ext>
            </a:extLst>
          </p:cNvPr>
          <p:cNvSpPr>
            <a:spLocks noGrp="1"/>
          </p:cNvSpPr>
          <p:nvPr>
            <p:ph type="ftr" sz="quarter" idx="11"/>
          </p:nvPr>
        </p:nvSpPr>
        <p:spPr/>
        <p:txBody>
          <a:bodyPr/>
          <a:lstStyle>
            <a:lvl1pPr algn="l">
              <a:defRPr/>
            </a:lvl1pPr>
          </a:lstStyle>
          <a:p>
            <a:r>
              <a:rPr lang="en-US" dirty="0"/>
              <a:t>Presentation Title</a:t>
            </a:r>
          </a:p>
        </p:txBody>
      </p:sp>
      <p:sp>
        <p:nvSpPr>
          <p:cNvPr id="7" name="Slide Number Placeholder 6">
            <a:extLst>
              <a:ext uri="{FF2B5EF4-FFF2-40B4-BE49-F238E27FC236}">
                <a16:creationId xmlns:a16="http://schemas.microsoft.com/office/drawing/2014/main" id="{910B6EE2-78A1-4D01-87BE-A1487FBD271F}"/>
              </a:ext>
            </a:extLst>
          </p:cNvPr>
          <p:cNvSpPr>
            <a:spLocks noGrp="1"/>
          </p:cNvSpPr>
          <p:nvPr>
            <p:ph type="sldNum" sz="quarter" idx="12"/>
          </p:nvPr>
        </p:nvSpPr>
        <p:spPr/>
        <p:txBody>
          <a:bodyPr/>
          <a:lstStyle/>
          <a:p>
            <a:fld id="{B9713C8C-8E70-45D5-AE59-23E60168254E}" type="slidenum">
              <a:rPr lang="en-US" smtClean="0"/>
              <a:t>‹N°›</a:t>
            </a:fld>
            <a:endParaRPr lang="en-US" dirty="0"/>
          </a:p>
        </p:txBody>
      </p:sp>
    </p:spTree>
    <p:extLst>
      <p:ext uri="{BB962C8B-B14F-4D97-AF65-F5344CB8AC3E}">
        <p14:creationId xmlns:p14="http://schemas.microsoft.com/office/powerpoint/2010/main" val="29076104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8" name="Graphic 1" descr="Tag=AccentColor&#10;Flavor=Light&#10;Target=Fill">
            <a:extLst>
              <a:ext uri="{FF2B5EF4-FFF2-40B4-BE49-F238E27FC236}">
                <a16:creationId xmlns:a16="http://schemas.microsoft.com/office/drawing/2014/main" id="{0EE21C0F-70D8-4F3C-9392-07559C90EE6E}"/>
              </a:ext>
            </a:extLst>
          </p:cNvPr>
          <p:cNvSpPr/>
          <p:nvPr/>
        </p:nvSpPr>
        <p:spPr>
          <a:xfrm rot="10800000" flipH="1" flipV="1">
            <a:off x="684965" y="1332237"/>
            <a:ext cx="5263732" cy="3841102"/>
          </a:xfrm>
          <a:custGeom>
            <a:avLst/>
            <a:gdLst>
              <a:gd name="connsiteX0" fmla="*/ 5458905 w 6886274"/>
              <a:gd name="connsiteY0" fmla="*/ 754119 h 5025119"/>
              <a:gd name="connsiteX1" fmla="*/ 3455557 w 6886274"/>
              <a:gd name="connsiteY1" fmla="*/ 1027709 h 5025119"/>
              <a:gd name="connsiteX2" fmla="*/ 3338677 w 6886274"/>
              <a:gd name="connsiteY2" fmla="*/ 1021381 h 5025119"/>
              <a:gd name="connsiteX3" fmla="*/ 2518280 w 6886274"/>
              <a:gd name="connsiteY3" fmla="*/ 980435 h 5025119"/>
              <a:gd name="connsiteX4" fmla="*/ 1673687 w 6886274"/>
              <a:gd name="connsiteY4" fmla="*/ 739229 h 5025119"/>
              <a:gd name="connsiteX5" fmla="*/ 1183459 w 6886274"/>
              <a:gd name="connsiteY5" fmla="*/ 397149 h 5025119"/>
              <a:gd name="connsiteX6" fmla="*/ 977987 w 6886274"/>
              <a:gd name="connsiteY6" fmla="*/ 241184 h 5025119"/>
              <a:gd name="connsiteX7" fmla="*/ 788150 w 6886274"/>
              <a:gd name="connsiteY7" fmla="*/ 66980 h 5025119"/>
              <a:gd name="connsiteX8" fmla="*/ 721148 w 6886274"/>
              <a:gd name="connsiteY8" fmla="*/ 31990 h 5025119"/>
              <a:gd name="connsiteX9" fmla="*/ 701792 w 6886274"/>
              <a:gd name="connsiteY9" fmla="*/ 32362 h 5025119"/>
              <a:gd name="connsiteX10" fmla="*/ 686530 w 6886274"/>
              <a:gd name="connsiteY10" fmla="*/ 43157 h 5025119"/>
              <a:gd name="connsiteX11" fmla="*/ 693603 w 6886274"/>
              <a:gd name="connsiteY11" fmla="*/ 58046 h 5025119"/>
              <a:gd name="connsiteX12" fmla="*/ 705886 w 6886274"/>
              <a:gd name="connsiteY12" fmla="*/ 65491 h 5025119"/>
              <a:gd name="connsiteX13" fmla="*/ 762838 w 6886274"/>
              <a:gd name="connsiteY13" fmla="*/ 112764 h 5025119"/>
              <a:gd name="connsiteX14" fmla="*/ 764327 w 6886274"/>
              <a:gd name="connsiteY14" fmla="*/ 140309 h 5025119"/>
              <a:gd name="connsiteX15" fmla="*/ 775121 w 6886274"/>
              <a:gd name="connsiteY15" fmla="*/ 159666 h 5025119"/>
              <a:gd name="connsiteX16" fmla="*/ 823139 w 6886274"/>
              <a:gd name="connsiteY16" fmla="*/ 176416 h 5025119"/>
              <a:gd name="connsiteX17" fmla="*/ 707748 w 6886274"/>
              <a:gd name="connsiteY17" fmla="*/ 109414 h 5025119"/>
              <a:gd name="connsiteX18" fmla="*/ 681319 w 6886274"/>
              <a:gd name="connsiteY18" fmla="*/ 69958 h 5025119"/>
              <a:gd name="connsiteX19" fmla="*/ 640746 w 6886274"/>
              <a:gd name="connsiteY19" fmla="*/ 67352 h 5025119"/>
              <a:gd name="connsiteX20" fmla="*/ 614318 w 6886274"/>
              <a:gd name="connsiteY20" fmla="*/ 61396 h 5025119"/>
              <a:gd name="connsiteX21" fmla="*/ 560716 w 6886274"/>
              <a:gd name="connsiteY21" fmla="*/ 3701 h 5025119"/>
              <a:gd name="connsiteX22" fmla="*/ 540616 w 6886274"/>
              <a:gd name="connsiteY22" fmla="*/ 3701 h 5025119"/>
              <a:gd name="connsiteX23" fmla="*/ 543594 w 6886274"/>
              <a:gd name="connsiteY23" fmla="*/ 21940 h 5025119"/>
              <a:gd name="connsiteX24" fmla="*/ 558855 w 6886274"/>
              <a:gd name="connsiteY24" fmla="*/ 51346 h 5025119"/>
              <a:gd name="connsiteX25" fmla="*/ 557366 w 6886274"/>
              <a:gd name="connsiteY25" fmla="*/ 72563 h 5025119"/>
              <a:gd name="connsiteX26" fmla="*/ 570022 w 6886274"/>
              <a:gd name="connsiteY26" fmla="*/ 120209 h 5025119"/>
              <a:gd name="connsiteX27" fmla="*/ 599801 w 6886274"/>
              <a:gd name="connsiteY27" fmla="*/ 192794 h 5025119"/>
              <a:gd name="connsiteX28" fmla="*/ 614318 w 6886274"/>
              <a:gd name="connsiteY28" fmla="*/ 212150 h 5025119"/>
              <a:gd name="connsiteX29" fmla="*/ 623996 w 6886274"/>
              <a:gd name="connsiteY29" fmla="*/ 220711 h 5025119"/>
              <a:gd name="connsiteX30" fmla="*/ 821278 w 6886274"/>
              <a:gd name="connsiteY30" fmla="*/ 503235 h 5025119"/>
              <a:gd name="connsiteX31" fmla="*/ 1033822 w 6886274"/>
              <a:gd name="connsiteY31" fmla="*/ 694562 h 5025119"/>
              <a:gd name="connsiteX32" fmla="*/ 1039406 w 6886274"/>
              <a:gd name="connsiteY32" fmla="*/ 702378 h 5025119"/>
              <a:gd name="connsiteX33" fmla="*/ 944114 w 6886274"/>
              <a:gd name="connsiteY33" fmla="*/ 662550 h 5025119"/>
              <a:gd name="connsiteX34" fmla="*/ 733432 w 6886274"/>
              <a:gd name="connsiteY34" fmla="*/ 500629 h 5025119"/>
              <a:gd name="connsiteX35" fmla="*/ 606501 w 6886274"/>
              <a:gd name="connsiteY35" fmla="*/ 399755 h 5025119"/>
              <a:gd name="connsiteX36" fmla="*/ 588634 w 6886274"/>
              <a:gd name="connsiteY36" fmla="*/ 381143 h 5025119"/>
              <a:gd name="connsiteX37" fmla="*/ 575978 w 6886274"/>
              <a:gd name="connsiteY37" fmla="*/ 375560 h 5025119"/>
              <a:gd name="connsiteX38" fmla="*/ 567044 w 6886274"/>
              <a:gd name="connsiteY38" fmla="*/ 388588 h 5025119"/>
              <a:gd name="connsiteX39" fmla="*/ 578956 w 6886274"/>
              <a:gd name="connsiteY39" fmla="*/ 437722 h 5025119"/>
              <a:gd name="connsiteX40" fmla="*/ 675736 w 6886274"/>
              <a:gd name="connsiteY40" fmla="*/ 535619 h 5025119"/>
              <a:gd name="connsiteX41" fmla="*/ 811600 w 6886274"/>
              <a:gd name="connsiteY41" fmla="*/ 652872 h 5025119"/>
              <a:gd name="connsiteX42" fmla="*/ 818300 w 6886274"/>
              <a:gd name="connsiteY42" fmla="*/ 666272 h 5025119"/>
              <a:gd name="connsiteX43" fmla="*/ 741621 w 6886274"/>
              <a:gd name="connsiteY43" fmla="*/ 608576 h 5025119"/>
              <a:gd name="connsiteX44" fmla="*/ 666430 w 6886274"/>
              <a:gd name="connsiteY44" fmla="*/ 553114 h 5025119"/>
              <a:gd name="connsiteX45" fmla="*/ 645585 w 6886274"/>
              <a:gd name="connsiteY45" fmla="*/ 547903 h 5025119"/>
              <a:gd name="connsiteX46" fmla="*/ 640002 w 6886274"/>
              <a:gd name="connsiteY46" fmla="*/ 570236 h 5025119"/>
              <a:gd name="connsiteX47" fmla="*/ 675736 w 6886274"/>
              <a:gd name="connsiteY47" fmla="*/ 628677 h 5025119"/>
              <a:gd name="connsiteX48" fmla="*/ 855896 w 6886274"/>
              <a:gd name="connsiteY48" fmla="*/ 786875 h 5025119"/>
              <a:gd name="connsiteX49" fmla="*/ 946348 w 6886274"/>
              <a:gd name="connsiteY49" fmla="*/ 877699 h 5025119"/>
              <a:gd name="connsiteX50" fmla="*/ 950442 w 6886274"/>
              <a:gd name="connsiteY50" fmla="*/ 899661 h 5025119"/>
              <a:gd name="connsiteX51" fmla="*/ 991760 w 6886274"/>
              <a:gd name="connsiteY51" fmla="*/ 937629 h 5025119"/>
              <a:gd name="connsiteX52" fmla="*/ 1018188 w 6886274"/>
              <a:gd name="connsiteY52" fmla="*/ 945445 h 5025119"/>
              <a:gd name="connsiteX53" fmla="*/ 1315601 w 6886274"/>
              <a:gd name="connsiteY53" fmla="*/ 1196329 h 5025119"/>
              <a:gd name="connsiteX54" fmla="*/ 1454443 w 6886274"/>
              <a:gd name="connsiteY54" fmla="*/ 1279709 h 5025119"/>
              <a:gd name="connsiteX55" fmla="*/ 1454443 w 6886274"/>
              <a:gd name="connsiteY55" fmla="*/ 1285665 h 5025119"/>
              <a:gd name="connsiteX56" fmla="*/ 1453327 w 6886274"/>
              <a:gd name="connsiteY56" fmla="*/ 1291993 h 5025119"/>
              <a:gd name="connsiteX57" fmla="*/ 1256416 w 6886274"/>
              <a:gd name="connsiteY57" fmla="*/ 1166923 h 5025119"/>
              <a:gd name="connsiteX58" fmla="*/ 745715 w 6886274"/>
              <a:gd name="connsiteY58" fmla="*/ 798786 h 5025119"/>
              <a:gd name="connsiteX59" fmla="*/ 592356 w 6886274"/>
              <a:gd name="connsiteY59" fmla="*/ 656966 h 5025119"/>
              <a:gd name="connsiteX60" fmla="*/ 485526 w 6886274"/>
              <a:gd name="connsiteY60" fmla="*/ 567259 h 5025119"/>
              <a:gd name="connsiteX61" fmla="*/ 430063 w 6886274"/>
              <a:gd name="connsiteY61" fmla="*/ 550136 h 5025119"/>
              <a:gd name="connsiteX62" fmla="*/ 408846 w 6886274"/>
              <a:gd name="connsiteY62" fmla="*/ 563164 h 5025119"/>
              <a:gd name="connsiteX63" fmla="*/ 421130 w 6886274"/>
              <a:gd name="connsiteY63" fmla="*/ 581403 h 5025119"/>
              <a:gd name="connsiteX64" fmla="*/ 426713 w 6886274"/>
              <a:gd name="connsiteY64" fmla="*/ 584009 h 5025119"/>
              <a:gd name="connsiteX65" fmla="*/ 487015 w 6886274"/>
              <a:gd name="connsiteY65" fmla="*/ 635005 h 5025119"/>
              <a:gd name="connsiteX66" fmla="*/ 487015 w 6886274"/>
              <a:gd name="connsiteY66" fmla="*/ 655105 h 5025119"/>
              <a:gd name="connsiteX67" fmla="*/ 497437 w 6886274"/>
              <a:gd name="connsiteY67" fmla="*/ 678183 h 5025119"/>
              <a:gd name="connsiteX68" fmla="*/ 539871 w 6886274"/>
              <a:gd name="connsiteY68" fmla="*/ 691584 h 5025119"/>
              <a:gd name="connsiteX69" fmla="*/ 485898 w 6886274"/>
              <a:gd name="connsiteY69" fmla="*/ 681906 h 5025119"/>
              <a:gd name="connsiteX70" fmla="*/ 410335 w 6886274"/>
              <a:gd name="connsiteY70" fmla="*/ 600387 h 5025119"/>
              <a:gd name="connsiteX71" fmla="*/ 397307 w 6886274"/>
              <a:gd name="connsiteY71" fmla="*/ 582892 h 5025119"/>
              <a:gd name="connsiteX72" fmla="*/ 363062 w 6886274"/>
              <a:gd name="connsiteY72" fmla="*/ 584009 h 5025119"/>
              <a:gd name="connsiteX73" fmla="*/ 334772 w 6886274"/>
              <a:gd name="connsiteY73" fmla="*/ 578426 h 5025119"/>
              <a:gd name="connsiteX74" fmla="*/ 281915 w 6886274"/>
              <a:gd name="connsiteY74" fmla="*/ 522219 h 5025119"/>
              <a:gd name="connsiteX75" fmla="*/ 263304 w 6886274"/>
              <a:gd name="connsiteY75" fmla="*/ 521846 h 5025119"/>
              <a:gd name="connsiteX76" fmla="*/ 263676 w 6886274"/>
              <a:gd name="connsiteY76" fmla="*/ 538225 h 5025119"/>
              <a:gd name="connsiteX77" fmla="*/ 275215 w 6886274"/>
              <a:gd name="connsiteY77" fmla="*/ 563164 h 5025119"/>
              <a:gd name="connsiteX78" fmla="*/ 271121 w 6886274"/>
              <a:gd name="connsiteY78" fmla="*/ 604854 h 5025119"/>
              <a:gd name="connsiteX79" fmla="*/ 274471 w 6886274"/>
              <a:gd name="connsiteY79" fmla="*/ 627560 h 5025119"/>
              <a:gd name="connsiteX80" fmla="*/ 319138 w 6886274"/>
              <a:gd name="connsiteY80" fmla="*/ 718012 h 5025119"/>
              <a:gd name="connsiteX81" fmla="*/ 326583 w 6886274"/>
              <a:gd name="connsiteY81" fmla="*/ 729551 h 5025119"/>
              <a:gd name="connsiteX82" fmla="*/ 349289 w 6886274"/>
              <a:gd name="connsiteY82" fmla="*/ 748163 h 5025119"/>
              <a:gd name="connsiteX83" fmla="*/ 528332 w 6886274"/>
              <a:gd name="connsiteY83" fmla="*/ 1007608 h 5025119"/>
              <a:gd name="connsiteX84" fmla="*/ 766932 w 6886274"/>
              <a:gd name="connsiteY84" fmla="*/ 1222758 h 5025119"/>
              <a:gd name="connsiteX85" fmla="*/ 681319 w 6886274"/>
              <a:gd name="connsiteY85" fmla="*/ 1190746 h 5025119"/>
              <a:gd name="connsiteX86" fmla="*/ 469520 w 6886274"/>
              <a:gd name="connsiteY86" fmla="*/ 1032920 h 5025119"/>
              <a:gd name="connsiteX87" fmla="*/ 325466 w 6886274"/>
              <a:gd name="connsiteY87" fmla="*/ 917900 h 5025119"/>
              <a:gd name="connsiteX88" fmla="*/ 312066 w 6886274"/>
              <a:gd name="connsiteY88" fmla="*/ 903383 h 5025119"/>
              <a:gd name="connsiteX89" fmla="*/ 296805 w 6886274"/>
              <a:gd name="connsiteY89" fmla="*/ 895566 h 5025119"/>
              <a:gd name="connsiteX90" fmla="*/ 288243 w 6886274"/>
              <a:gd name="connsiteY90" fmla="*/ 910828 h 5025119"/>
              <a:gd name="connsiteX91" fmla="*/ 309460 w 6886274"/>
              <a:gd name="connsiteY91" fmla="*/ 971129 h 5025119"/>
              <a:gd name="connsiteX92" fmla="*/ 407729 w 6886274"/>
              <a:gd name="connsiteY92" fmla="*/ 1062698 h 5025119"/>
              <a:gd name="connsiteX93" fmla="*/ 544338 w 6886274"/>
              <a:gd name="connsiteY93" fmla="*/ 1189257 h 5025119"/>
              <a:gd name="connsiteX94" fmla="*/ 454630 w 6886274"/>
              <a:gd name="connsiteY94" fmla="*/ 1120766 h 5025119"/>
              <a:gd name="connsiteX95" fmla="*/ 385396 w 6886274"/>
              <a:gd name="connsiteY95" fmla="*/ 1070515 h 5025119"/>
              <a:gd name="connsiteX96" fmla="*/ 366040 w 6886274"/>
              <a:gd name="connsiteY96" fmla="*/ 1067537 h 5025119"/>
              <a:gd name="connsiteX97" fmla="*/ 361573 w 6886274"/>
              <a:gd name="connsiteY97" fmla="*/ 1086149 h 5025119"/>
              <a:gd name="connsiteX98" fmla="*/ 402146 w 6886274"/>
              <a:gd name="connsiteY98" fmla="*/ 1152778 h 5025119"/>
              <a:gd name="connsiteX99" fmla="*/ 475475 w 6886274"/>
              <a:gd name="connsiteY99" fmla="*/ 1218663 h 5025119"/>
              <a:gd name="connsiteX100" fmla="*/ 393957 w 6886274"/>
              <a:gd name="connsiteY100" fmla="*/ 1201913 h 5025119"/>
              <a:gd name="connsiteX101" fmla="*/ 460586 w 6886274"/>
              <a:gd name="connsiteY101" fmla="*/ 1260353 h 5025119"/>
              <a:gd name="connsiteX102" fmla="*/ 561089 w 6886274"/>
              <a:gd name="connsiteY102" fmla="*/ 1291993 h 5025119"/>
              <a:gd name="connsiteX103" fmla="*/ 602034 w 6886274"/>
              <a:gd name="connsiteY103" fmla="*/ 1328843 h 5025119"/>
              <a:gd name="connsiteX104" fmla="*/ 641863 w 6886274"/>
              <a:gd name="connsiteY104" fmla="*/ 1368672 h 5025119"/>
              <a:gd name="connsiteX105" fmla="*/ 651541 w 6886274"/>
              <a:gd name="connsiteY105" fmla="*/ 1404406 h 5025119"/>
              <a:gd name="connsiteX106" fmla="*/ 688392 w 6886274"/>
              <a:gd name="connsiteY106" fmla="*/ 1457263 h 5025119"/>
              <a:gd name="connsiteX107" fmla="*/ 692486 w 6886274"/>
              <a:gd name="connsiteY107" fmla="*/ 1458008 h 5025119"/>
              <a:gd name="connsiteX108" fmla="*/ 719287 w 6886274"/>
              <a:gd name="connsiteY108" fmla="*/ 1485181 h 5025119"/>
              <a:gd name="connsiteX109" fmla="*/ 745343 w 6886274"/>
              <a:gd name="connsiteY109" fmla="*/ 1512353 h 5025119"/>
              <a:gd name="connsiteX110" fmla="*/ 750926 w 6886274"/>
              <a:gd name="connsiteY110" fmla="*/ 1516448 h 5025119"/>
              <a:gd name="connsiteX111" fmla="*/ 890141 w 6886274"/>
              <a:gd name="connsiteY111" fmla="*/ 1685813 h 5025119"/>
              <a:gd name="connsiteX112" fmla="*/ 899074 w 6886274"/>
              <a:gd name="connsiteY112" fmla="*/ 1693630 h 5025119"/>
              <a:gd name="connsiteX113" fmla="*/ 605012 w 6886274"/>
              <a:gd name="connsiteY113" fmla="*/ 1669435 h 5025119"/>
              <a:gd name="connsiteX114" fmla="*/ 229431 w 6886274"/>
              <a:gd name="connsiteY114" fmla="*/ 1545110 h 5025119"/>
              <a:gd name="connsiteX115" fmla="*/ 251765 w 6886274"/>
              <a:gd name="connsiteY115" fmla="*/ 1614717 h 5025119"/>
              <a:gd name="connsiteX116" fmla="*/ 237992 w 6886274"/>
              <a:gd name="connsiteY116" fmla="*/ 1675391 h 5025119"/>
              <a:gd name="connsiteX117" fmla="*/ 232781 w 6886274"/>
              <a:gd name="connsiteY117" fmla="*/ 1807160 h 5025119"/>
              <a:gd name="connsiteX118" fmla="*/ 236131 w 6886274"/>
              <a:gd name="connsiteY118" fmla="*/ 1828750 h 5025119"/>
              <a:gd name="connsiteX119" fmla="*/ 152007 w 6886274"/>
              <a:gd name="connsiteY119" fmla="*/ 1842150 h 5025119"/>
              <a:gd name="connsiteX120" fmla="*/ 653030 w 6886274"/>
              <a:gd name="connsiteY120" fmla="*/ 2213265 h 5025119"/>
              <a:gd name="connsiteX121" fmla="*/ 318394 w 6886274"/>
              <a:gd name="connsiteY121" fmla="*/ 2143285 h 5025119"/>
              <a:gd name="connsiteX122" fmla="*/ 272982 w 6886274"/>
              <a:gd name="connsiteY122" fmla="*/ 2258305 h 5025119"/>
              <a:gd name="connsiteX123" fmla="*/ 430435 w 6886274"/>
              <a:gd name="connsiteY123" fmla="*/ 2360668 h 5025119"/>
              <a:gd name="connsiteX124" fmla="*/ 488876 w 6886274"/>
              <a:gd name="connsiteY124" fmla="*/ 2563162 h 5025119"/>
              <a:gd name="connsiteX125" fmla="*/ 460586 w 6886274"/>
              <a:gd name="connsiteY125" fmla="*/ 2748533 h 5025119"/>
              <a:gd name="connsiteX126" fmla="*/ 393212 w 6886274"/>
              <a:gd name="connsiteY126" fmla="*/ 2807345 h 5025119"/>
              <a:gd name="connsiteX127" fmla="*/ 295688 w 6886274"/>
              <a:gd name="connsiteY127" fmla="*/ 2913059 h 5025119"/>
              <a:gd name="connsiteX128" fmla="*/ 235386 w 6886274"/>
              <a:gd name="connsiteY128" fmla="*/ 2978572 h 5025119"/>
              <a:gd name="connsiteX129" fmla="*/ 25448 w 6886274"/>
              <a:gd name="connsiteY129" fmla="*/ 2952888 h 5025119"/>
              <a:gd name="connsiteX130" fmla="*/ 305738 w 6886274"/>
              <a:gd name="connsiteY130" fmla="*/ 3119275 h 5025119"/>
              <a:gd name="connsiteX131" fmla="*/ 79049 w 6886274"/>
              <a:gd name="connsiteY131" fmla="*/ 3098430 h 5025119"/>
              <a:gd name="connsiteX132" fmla="*/ 4975 w 6886274"/>
              <a:gd name="connsiteY132" fmla="*/ 3109969 h 5025119"/>
              <a:gd name="connsiteX133" fmla="*/ 47037 w 6886274"/>
              <a:gd name="connsiteY133" fmla="*/ 3163943 h 5025119"/>
              <a:gd name="connsiteX134" fmla="*/ 213425 w 6886274"/>
              <a:gd name="connsiteY134" fmla="*/ 3255139 h 5025119"/>
              <a:gd name="connsiteX135" fmla="*/ 556622 w 6886274"/>
              <a:gd name="connsiteY135" fmla="*/ 3502301 h 5025119"/>
              <a:gd name="connsiteX136" fmla="*/ 224592 w 6886274"/>
              <a:gd name="connsiteY136" fmla="*/ 3388771 h 5025119"/>
              <a:gd name="connsiteX137" fmla="*/ 574861 w 6886274"/>
              <a:gd name="connsiteY137" fmla="*/ 3643004 h 5025119"/>
              <a:gd name="connsiteX138" fmla="*/ 652657 w 6886274"/>
              <a:gd name="connsiteY138" fmla="*/ 3727501 h 5025119"/>
              <a:gd name="connsiteX139" fmla="*/ 810111 w 6886274"/>
              <a:gd name="connsiteY139" fmla="*/ 3937067 h 5025119"/>
              <a:gd name="connsiteX140" fmla="*/ 802294 w 6886274"/>
              <a:gd name="connsiteY140" fmla="*/ 3960890 h 5025119"/>
              <a:gd name="connsiteX141" fmla="*/ 620646 w 6886274"/>
              <a:gd name="connsiteY141" fmla="*/ 3927017 h 5025119"/>
              <a:gd name="connsiteX142" fmla="*/ 856268 w 6886274"/>
              <a:gd name="connsiteY142" fmla="*/ 4103082 h 5025119"/>
              <a:gd name="connsiteX143" fmla="*/ 1099707 w 6886274"/>
              <a:gd name="connsiteY143" fmla="*/ 4238574 h 5025119"/>
              <a:gd name="connsiteX144" fmla="*/ 926992 w 6886274"/>
              <a:gd name="connsiteY144" fmla="*/ 4218102 h 5025119"/>
              <a:gd name="connsiteX145" fmla="*/ 689508 w 6886274"/>
              <a:gd name="connsiteY145" fmla="*/ 4140677 h 5025119"/>
              <a:gd name="connsiteX146" fmla="*/ 606873 w 6886274"/>
              <a:gd name="connsiteY146" fmla="*/ 4169711 h 5025119"/>
              <a:gd name="connsiteX147" fmla="*/ 831701 w 6886274"/>
              <a:gd name="connsiteY147" fmla="*/ 4297759 h 5025119"/>
              <a:gd name="connsiteX148" fmla="*/ 960493 w 6886274"/>
              <a:gd name="connsiteY148" fmla="*/ 4356944 h 5025119"/>
              <a:gd name="connsiteX149" fmla="*/ 1012233 w 6886274"/>
              <a:gd name="connsiteY149" fmla="*/ 4402356 h 5025119"/>
              <a:gd name="connsiteX150" fmla="*/ 1159636 w 6886274"/>
              <a:gd name="connsiteY150" fmla="*/ 4564276 h 5025119"/>
              <a:gd name="connsiteX151" fmla="*/ 1592169 w 6886274"/>
              <a:gd name="connsiteY151" fmla="*/ 4741458 h 5025119"/>
              <a:gd name="connsiteX152" fmla="*/ 3110499 w 6886274"/>
              <a:gd name="connsiteY152" fmla="*/ 5032171 h 5025119"/>
              <a:gd name="connsiteX153" fmla="*/ 6033630 w 6886274"/>
              <a:gd name="connsiteY153" fmla="*/ 4091915 h 5025119"/>
              <a:gd name="connsiteX154" fmla="*/ 6180661 w 6886274"/>
              <a:gd name="connsiteY154" fmla="*/ 3957912 h 5025119"/>
              <a:gd name="connsiteX155" fmla="*/ 6305359 w 6886274"/>
              <a:gd name="connsiteY155" fmla="*/ 3837309 h 5025119"/>
              <a:gd name="connsiteX156" fmla="*/ 6240218 w 6886274"/>
              <a:gd name="connsiteY156" fmla="*/ 3796364 h 5025119"/>
              <a:gd name="connsiteX157" fmla="*/ 6328437 w 6886274"/>
              <a:gd name="connsiteY157" fmla="*/ 3681344 h 5025119"/>
              <a:gd name="connsiteX158" fmla="*/ 6608355 w 6886274"/>
              <a:gd name="connsiteY158" fmla="*/ 3326236 h 5025119"/>
              <a:gd name="connsiteX159" fmla="*/ 6731191 w 6886274"/>
              <a:gd name="connsiteY159" fmla="*/ 3248067 h 5025119"/>
              <a:gd name="connsiteX160" fmla="*/ 6880456 w 6886274"/>
              <a:gd name="connsiteY160" fmla="*/ 3051529 h 5025119"/>
              <a:gd name="connsiteX161" fmla="*/ 6901673 w 6886274"/>
              <a:gd name="connsiteY161" fmla="*/ 2763795 h 5025119"/>
              <a:gd name="connsiteX162" fmla="*/ 6871150 w 6886274"/>
              <a:gd name="connsiteY162" fmla="*/ 2948421 h 5025119"/>
              <a:gd name="connsiteX163" fmla="*/ 6848444 w 6886274"/>
              <a:gd name="connsiteY163" fmla="*/ 2890353 h 5025119"/>
              <a:gd name="connsiteX164" fmla="*/ 6878223 w 6886274"/>
              <a:gd name="connsiteY164" fmla="*/ 2873230 h 5025119"/>
              <a:gd name="connsiteX165" fmla="*/ 6762459 w 6886274"/>
              <a:gd name="connsiteY165" fmla="*/ 2568745 h 5025119"/>
              <a:gd name="connsiteX166" fmla="*/ 6673123 w 6886274"/>
              <a:gd name="connsiteY166" fmla="*/ 2451493 h 5025119"/>
              <a:gd name="connsiteX167" fmla="*/ 6662700 w 6886274"/>
              <a:gd name="connsiteY167" fmla="*/ 2346896 h 5025119"/>
              <a:gd name="connsiteX168" fmla="*/ 6487752 w 6886274"/>
              <a:gd name="connsiteY168" fmla="*/ 2285105 h 5025119"/>
              <a:gd name="connsiteX169" fmla="*/ 6652278 w 6886274"/>
              <a:gd name="connsiteY169" fmla="*/ 2063628 h 5025119"/>
              <a:gd name="connsiteX170" fmla="*/ 6668656 w 6886274"/>
              <a:gd name="connsiteY170" fmla="*/ 2017843 h 5025119"/>
              <a:gd name="connsiteX171" fmla="*/ 6570015 w 6886274"/>
              <a:gd name="connsiteY171" fmla="*/ 1854062 h 5025119"/>
              <a:gd name="connsiteX172" fmla="*/ 6554009 w 6886274"/>
              <a:gd name="connsiteY172" fmla="*/ 1827633 h 5025119"/>
              <a:gd name="connsiteX173" fmla="*/ 6517531 w 6886274"/>
              <a:gd name="connsiteY173" fmla="*/ 1775149 h 5025119"/>
              <a:gd name="connsiteX174" fmla="*/ 6412934 w 6886274"/>
              <a:gd name="connsiteY174" fmla="*/ 1762493 h 5025119"/>
              <a:gd name="connsiteX175" fmla="*/ 6467279 w 6886274"/>
              <a:gd name="connsiteY175" fmla="*/ 1725642 h 5025119"/>
              <a:gd name="connsiteX176" fmla="*/ 6572621 w 6886274"/>
              <a:gd name="connsiteY176" fmla="*/ 1600200 h 5025119"/>
              <a:gd name="connsiteX177" fmla="*/ 6502641 w 6886274"/>
              <a:gd name="connsiteY177" fmla="*/ 1480341 h 5025119"/>
              <a:gd name="connsiteX178" fmla="*/ 6481796 w 6886274"/>
              <a:gd name="connsiteY178" fmla="*/ 1461358 h 5025119"/>
              <a:gd name="connsiteX179" fmla="*/ 6509713 w 6886274"/>
              <a:gd name="connsiteY179" fmla="*/ 1436418 h 5025119"/>
              <a:gd name="connsiteX180" fmla="*/ 6567037 w 6886274"/>
              <a:gd name="connsiteY180" fmla="*/ 1348199 h 5025119"/>
              <a:gd name="connsiteX181" fmla="*/ 6596816 w 6886274"/>
              <a:gd name="connsiteY181" fmla="*/ 1286781 h 5025119"/>
              <a:gd name="connsiteX182" fmla="*/ 6632178 w 6886274"/>
              <a:gd name="connsiteY182" fmla="*/ 1261842 h 5025119"/>
              <a:gd name="connsiteX183" fmla="*/ 6639994 w 6886274"/>
              <a:gd name="connsiteY183" fmla="*/ 1240625 h 5025119"/>
              <a:gd name="connsiteX184" fmla="*/ 6622127 w 6886274"/>
              <a:gd name="connsiteY184" fmla="*/ 1136400 h 5025119"/>
              <a:gd name="connsiteX185" fmla="*/ 6612077 w 6886274"/>
              <a:gd name="connsiteY185" fmla="*/ 1109599 h 5025119"/>
              <a:gd name="connsiteX186" fmla="*/ 6531675 w 6886274"/>
              <a:gd name="connsiteY186" fmla="*/ 1009469 h 5025119"/>
              <a:gd name="connsiteX187" fmla="*/ 6456113 w 6886274"/>
              <a:gd name="connsiteY187" fmla="*/ 845315 h 5025119"/>
              <a:gd name="connsiteX188" fmla="*/ 6440851 w 6886274"/>
              <a:gd name="connsiteY188" fmla="*/ 739229 h 5025119"/>
              <a:gd name="connsiteX189" fmla="*/ 6434523 w 6886274"/>
              <a:gd name="connsiteY189" fmla="*/ 715034 h 5025119"/>
              <a:gd name="connsiteX190" fmla="*/ 6432290 w 6886274"/>
              <a:gd name="connsiteY190" fmla="*/ 617510 h 5025119"/>
              <a:gd name="connsiteX191" fmla="*/ 6416284 w 6886274"/>
              <a:gd name="connsiteY191" fmla="*/ 595176 h 5025119"/>
              <a:gd name="connsiteX192" fmla="*/ 6267763 w 6886274"/>
              <a:gd name="connsiteY192" fmla="*/ 591826 h 5025119"/>
              <a:gd name="connsiteX193" fmla="*/ 6236496 w 6886274"/>
              <a:gd name="connsiteY193" fmla="*/ 521102 h 5025119"/>
              <a:gd name="connsiteX194" fmla="*/ 6257341 w 6886274"/>
              <a:gd name="connsiteY194" fmla="*/ 487229 h 5025119"/>
              <a:gd name="connsiteX195" fmla="*/ 6248780 w 6886274"/>
              <a:gd name="connsiteY195" fmla="*/ 465267 h 5025119"/>
              <a:gd name="connsiteX196" fmla="*/ 6226818 w 6886274"/>
              <a:gd name="connsiteY196" fmla="*/ 473456 h 5025119"/>
              <a:gd name="connsiteX197" fmla="*/ 6115149 w 6886274"/>
              <a:gd name="connsiteY197" fmla="*/ 551625 h 5025119"/>
              <a:gd name="connsiteX198" fmla="*/ 5951739 w 6886274"/>
              <a:gd name="connsiteY198" fmla="*/ 659944 h 5025119"/>
              <a:gd name="connsiteX199" fmla="*/ 5917122 w 6886274"/>
              <a:gd name="connsiteY199" fmla="*/ 644310 h 5025119"/>
              <a:gd name="connsiteX200" fmla="*/ 5890694 w 6886274"/>
              <a:gd name="connsiteY200" fmla="*/ 630538 h 5025119"/>
              <a:gd name="connsiteX201" fmla="*/ 5837464 w 6886274"/>
              <a:gd name="connsiteY201" fmla="*/ 646916 h 5025119"/>
              <a:gd name="connsiteX202" fmla="*/ 5809175 w 6886274"/>
              <a:gd name="connsiteY202" fmla="*/ 683395 h 5025119"/>
              <a:gd name="connsiteX203" fmla="*/ 5815503 w 6886274"/>
              <a:gd name="connsiteY203" fmla="*/ 698656 h 5025119"/>
              <a:gd name="connsiteX204" fmla="*/ 5746268 w 6886274"/>
              <a:gd name="connsiteY204" fmla="*/ 667389 h 5025119"/>
              <a:gd name="connsiteX205" fmla="*/ 5458905 w 6886274"/>
              <a:gd name="connsiteY205" fmla="*/ 754119 h 5025119"/>
              <a:gd name="connsiteX206" fmla="*/ 885302 w 6886274"/>
              <a:gd name="connsiteY206" fmla="*/ 1333310 h 5025119"/>
              <a:gd name="connsiteX207" fmla="*/ 862596 w 6886274"/>
              <a:gd name="connsiteY207" fmla="*/ 1314326 h 5025119"/>
              <a:gd name="connsiteX208" fmla="*/ 866318 w 6886274"/>
              <a:gd name="connsiteY208" fmla="*/ 1309860 h 5025119"/>
              <a:gd name="connsiteX209" fmla="*/ 912103 w 6886274"/>
              <a:gd name="connsiteY209" fmla="*/ 1341127 h 5025119"/>
              <a:gd name="connsiteX210" fmla="*/ 885302 w 6886274"/>
              <a:gd name="connsiteY210" fmla="*/ 1333310 h 5025119"/>
              <a:gd name="connsiteX211" fmla="*/ 1140280 w 6886274"/>
              <a:gd name="connsiteY211" fmla="*/ 787619 h 5025119"/>
              <a:gd name="connsiteX212" fmla="*/ 1414987 w 6886274"/>
              <a:gd name="connsiteY212" fmla="*/ 975596 h 5025119"/>
              <a:gd name="connsiteX213" fmla="*/ 1410892 w 6886274"/>
              <a:gd name="connsiteY213" fmla="*/ 980063 h 5025119"/>
              <a:gd name="connsiteX214" fmla="*/ 1140280 w 6886274"/>
              <a:gd name="connsiteY214" fmla="*/ 787619 h 5025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6886274" h="5025119">
                <a:moveTo>
                  <a:pt x="5458905" y="754119"/>
                </a:moveTo>
                <a:cubicBezTo>
                  <a:pt x="5417216" y="775336"/>
                  <a:pt x="4594585" y="1111088"/>
                  <a:pt x="3455557" y="1027709"/>
                </a:cubicBezTo>
                <a:cubicBezTo>
                  <a:pt x="3415356" y="1024731"/>
                  <a:pt x="3377389" y="1022869"/>
                  <a:pt x="3338677" y="1021381"/>
                </a:cubicBezTo>
                <a:cubicBezTo>
                  <a:pt x="2996224" y="1006119"/>
                  <a:pt x="2660100" y="998674"/>
                  <a:pt x="2518280" y="980435"/>
                </a:cubicBezTo>
                <a:cubicBezTo>
                  <a:pt x="2407355" y="965918"/>
                  <a:pt x="1840075" y="843082"/>
                  <a:pt x="1673687" y="739229"/>
                </a:cubicBezTo>
                <a:cubicBezTo>
                  <a:pt x="1503578" y="632771"/>
                  <a:pt x="1343146" y="515146"/>
                  <a:pt x="1183459" y="397149"/>
                </a:cubicBezTo>
                <a:cubicBezTo>
                  <a:pt x="1114224" y="346153"/>
                  <a:pt x="1040522" y="299624"/>
                  <a:pt x="977987" y="241184"/>
                </a:cubicBezTo>
                <a:cubicBezTo>
                  <a:pt x="915453" y="182372"/>
                  <a:pt x="855896" y="121326"/>
                  <a:pt x="788150" y="66980"/>
                </a:cubicBezTo>
                <a:cubicBezTo>
                  <a:pt x="768794" y="51346"/>
                  <a:pt x="749438" y="34596"/>
                  <a:pt x="721148" y="31990"/>
                </a:cubicBezTo>
                <a:cubicBezTo>
                  <a:pt x="714820" y="31246"/>
                  <a:pt x="708120" y="31618"/>
                  <a:pt x="701792" y="32362"/>
                </a:cubicBezTo>
                <a:cubicBezTo>
                  <a:pt x="694720" y="33107"/>
                  <a:pt x="689136" y="36829"/>
                  <a:pt x="686530" y="43157"/>
                </a:cubicBezTo>
                <a:cubicBezTo>
                  <a:pt x="683925" y="50230"/>
                  <a:pt x="688392" y="54324"/>
                  <a:pt x="693603" y="58046"/>
                </a:cubicBezTo>
                <a:cubicBezTo>
                  <a:pt x="697325" y="60652"/>
                  <a:pt x="701047" y="64747"/>
                  <a:pt x="705886" y="65491"/>
                </a:cubicBezTo>
                <a:cubicBezTo>
                  <a:pt x="736782" y="69958"/>
                  <a:pt x="748321" y="92664"/>
                  <a:pt x="762838" y="112764"/>
                </a:cubicBezTo>
                <a:cubicBezTo>
                  <a:pt x="769166" y="121326"/>
                  <a:pt x="775866" y="128026"/>
                  <a:pt x="764327" y="140309"/>
                </a:cubicBezTo>
                <a:cubicBezTo>
                  <a:pt x="754277" y="151104"/>
                  <a:pt x="764699" y="156688"/>
                  <a:pt x="775121" y="159666"/>
                </a:cubicBezTo>
                <a:cubicBezTo>
                  <a:pt x="789638" y="163760"/>
                  <a:pt x="806761" y="163016"/>
                  <a:pt x="823139" y="176416"/>
                </a:cubicBezTo>
                <a:cubicBezTo>
                  <a:pt x="761721" y="177533"/>
                  <a:pt x="735665" y="142171"/>
                  <a:pt x="707748" y="109414"/>
                </a:cubicBezTo>
                <a:cubicBezTo>
                  <a:pt x="697325" y="97503"/>
                  <a:pt x="690253" y="83358"/>
                  <a:pt x="681319" y="69958"/>
                </a:cubicBezTo>
                <a:cubicBezTo>
                  <a:pt x="670152" y="53580"/>
                  <a:pt x="657124" y="52835"/>
                  <a:pt x="640746" y="67352"/>
                </a:cubicBezTo>
                <a:cubicBezTo>
                  <a:pt x="626229" y="80380"/>
                  <a:pt x="619157" y="79264"/>
                  <a:pt x="614318" y="61396"/>
                </a:cubicBezTo>
                <a:cubicBezTo>
                  <a:pt x="606873" y="33479"/>
                  <a:pt x="589750" y="13751"/>
                  <a:pt x="560716" y="3701"/>
                </a:cubicBezTo>
                <a:cubicBezTo>
                  <a:pt x="554388" y="1467"/>
                  <a:pt x="546572" y="-3372"/>
                  <a:pt x="540616" y="3701"/>
                </a:cubicBezTo>
                <a:cubicBezTo>
                  <a:pt x="535405" y="9656"/>
                  <a:pt x="539871" y="16729"/>
                  <a:pt x="543594" y="21940"/>
                </a:cubicBezTo>
                <a:cubicBezTo>
                  <a:pt x="550294" y="31246"/>
                  <a:pt x="556250" y="40179"/>
                  <a:pt x="558855" y="51346"/>
                </a:cubicBezTo>
                <a:cubicBezTo>
                  <a:pt x="560716" y="58791"/>
                  <a:pt x="562578" y="66980"/>
                  <a:pt x="557366" y="72563"/>
                </a:cubicBezTo>
                <a:cubicBezTo>
                  <a:pt x="535777" y="96386"/>
                  <a:pt x="551411" y="107553"/>
                  <a:pt x="570022" y="120209"/>
                </a:cubicBezTo>
                <a:cubicBezTo>
                  <a:pt x="595706" y="137332"/>
                  <a:pt x="605756" y="162643"/>
                  <a:pt x="599801" y="192794"/>
                </a:cubicBezTo>
                <a:cubicBezTo>
                  <a:pt x="597567" y="205078"/>
                  <a:pt x="599056" y="212522"/>
                  <a:pt x="614318" y="212150"/>
                </a:cubicBezTo>
                <a:cubicBezTo>
                  <a:pt x="620273" y="212150"/>
                  <a:pt x="621762" y="216245"/>
                  <a:pt x="623996" y="220711"/>
                </a:cubicBezTo>
                <a:cubicBezTo>
                  <a:pt x="671641" y="326053"/>
                  <a:pt x="740504" y="418366"/>
                  <a:pt x="821278" y="503235"/>
                </a:cubicBezTo>
                <a:cubicBezTo>
                  <a:pt x="886791" y="572098"/>
                  <a:pt x="959004" y="634260"/>
                  <a:pt x="1033822" y="694562"/>
                </a:cubicBezTo>
                <a:cubicBezTo>
                  <a:pt x="1036055" y="696423"/>
                  <a:pt x="1038289" y="698656"/>
                  <a:pt x="1039406" y="702378"/>
                </a:cubicBezTo>
                <a:cubicBezTo>
                  <a:pt x="1004044" y="694934"/>
                  <a:pt x="973521" y="679672"/>
                  <a:pt x="944114" y="662550"/>
                </a:cubicBezTo>
                <a:cubicBezTo>
                  <a:pt x="865946" y="617138"/>
                  <a:pt x="800061" y="558325"/>
                  <a:pt x="733432" y="500629"/>
                </a:cubicBezTo>
                <a:cubicBezTo>
                  <a:pt x="692858" y="465267"/>
                  <a:pt x="651169" y="431022"/>
                  <a:pt x="606501" y="399755"/>
                </a:cubicBezTo>
                <a:cubicBezTo>
                  <a:pt x="599056" y="394543"/>
                  <a:pt x="593845" y="387843"/>
                  <a:pt x="588634" y="381143"/>
                </a:cubicBezTo>
                <a:cubicBezTo>
                  <a:pt x="585656" y="377421"/>
                  <a:pt x="581934" y="374071"/>
                  <a:pt x="575978" y="375560"/>
                </a:cubicBezTo>
                <a:cubicBezTo>
                  <a:pt x="568533" y="377421"/>
                  <a:pt x="567789" y="383004"/>
                  <a:pt x="567044" y="388588"/>
                </a:cubicBezTo>
                <a:cubicBezTo>
                  <a:pt x="564811" y="406455"/>
                  <a:pt x="569650" y="422461"/>
                  <a:pt x="578956" y="437722"/>
                </a:cubicBezTo>
                <a:cubicBezTo>
                  <a:pt x="603151" y="476806"/>
                  <a:pt x="638885" y="506957"/>
                  <a:pt x="675736" y="535619"/>
                </a:cubicBezTo>
                <a:cubicBezTo>
                  <a:pt x="723381" y="572470"/>
                  <a:pt x="769538" y="610810"/>
                  <a:pt x="811600" y="652872"/>
                </a:cubicBezTo>
                <a:cubicBezTo>
                  <a:pt x="814578" y="655850"/>
                  <a:pt x="820161" y="657711"/>
                  <a:pt x="818300" y="666272"/>
                </a:cubicBezTo>
                <a:cubicBezTo>
                  <a:pt x="791872" y="646544"/>
                  <a:pt x="766932" y="627188"/>
                  <a:pt x="741621" y="608576"/>
                </a:cubicBezTo>
                <a:cubicBezTo>
                  <a:pt x="716681" y="589965"/>
                  <a:pt x="691369" y="571353"/>
                  <a:pt x="666430" y="553114"/>
                </a:cubicBezTo>
                <a:cubicBezTo>
                  <a:pt x="660474" y="548647"/>
                  <a:pt x="654146" y="542319"/>
                  <a:pt x="645585" y="547903"/>
                </a:cubicBezTo>
                <a:cubicBezTo>
                  <a:pt x="636652" y="553486"/>
                  <a:pt x="637768" y="562792"/>
                  <a:pt x="640002" y="570236"/>
                </a:cubicBezTo>
                <a:cubicBezTo>
                  <a:pt x="647074" y="592198"/>
                  <a:pt x="659358" y="611554"/>
                  <a:pt x="675736" y="628677"/>
                </a:cubicBezTo>
                <a:cubicBezTo>
                  <a:pt x="731570" y="685256"/>
                  <a:pt x="795966" y="734018"/>
                  <a:pt x="855896" y="786875"/>
                </a:cubicBezTo>
                <a:cubicBezTo>
                  <a:pt x="888280" y="815537"/>
                  <a:pt x="918058" y="846060"/>
                  <a:pt x="946348" y="877699"/>
                </a:cubicBezTo>
                <a:cubicBezTo>
                  <a:pt x="952676" y="884772"/>
                  <a:pt x="952303" y="891472"/>
                  <a:pt x="950442" y="899661"/>
                </a:cubicBezTo>
                <a:cubicBezTo>
                  <a:pt x="942998" y="932790"/>
                  <a:pt x="954537" y="943957"/>
                  <a:pt x="991760" y="937629"/>
                </a:cubicBezTo>
                <a:cubicBezTo>
                  <a:pt x="1003299" y="935767"/>
                  <a:pt x="1011116" y="937629"/>
                  <a:pt x="1018188" y="945445"/>
                </a:cubicBezTo>
                <a:cubicBezTo>
                  <a:pt x="1103802" y="1042225"/>
                  <a:pt x="1205048" y="1123744"/>
                  <a:pt x="1315601" y="1196329"/>
                </a:cubicBezTo>
                <a:cubicBezTo>
                  <a:pt x="1360641" y="1225735"/>
                  <a:pt x="1407170" y="1253653"/>
                  <a:pt x="1454443" y="1279709"/>
                </a:cubicBezTo>
                <a:cubicBezTo>
                  <a:pt x="1454443" y="1281570"/>
                  <a:pt x="1454443" y="1283804"/>
                  <a:pt x="1454443" y="1285665"/>
                </a:cubicBezTo>
                <a:cubicBezTo>
                  <a:pt x="1454071" y="1288270"/>
                  <a:pt x="1453699" y="1289759"/>
                  <a:pt x="1453327" y="1291993"/>
                </a:cubicBezTo>
                <a:cubicBezTo>
                  <a:pt x="1386697" y="1251792"/>
                  <a:pt x="1320812" y="1210474"/>
                  <a:pt x="1256416" y="1166923"/>
                </a:cubicBezTo>
                <a:cubicBezTo>
                  <a:pt x="1081840" y="1048926"/>
                  <a:pt x="915080" y="922367"/>
                  <a:pt x="745715" y="798786"/>
                </a:cubicBezTo>
                <a:cubicBezTo>
                  <a:pt x="688764" y="757096"/>
                  <a:pt x="643724" y="703867"/>
                  <a:pt x="592356" y="656966"/>
                </a:cubicBezTo>
                <a:cubicBezTo>
                  <a:pt x="558111" y="625699"/>
                  <a:pt x="525354" y="592943"/>
                  <a:pt x="485526" y="567259"/>
                </a:cubicBezTo>
                <a:cubicBezTo>
                  <a:pt x="469148" y="556836"/>
                  <a:pt x="452025" y="547530"/>
                  <a:pt x="430063" y="550136"/>
                </a:cubicBezTo>
                <a:cubicBezTo>
                  <a:pt x="421502" y="551253"/>
                  <a:pt x="411824" y="553486"/>
                  <a:pt x="408846" y="563164"/>
                </a:cubicBezTo>
                <a:cubicBezTo>
                  <a:pt x="406240" y="572842"/>
                  <a:pt x="414057" y="577309"/>
                  <a:pt x="421130" y="581403"/>
                </a:cubicBezTo>
                <a:cubicBezTo>
                  <a:pt x="422991" y="582520"/>
                  <a:pt x="424852" y="584009"/>
                  <a:pt x="426713" y="584009"/>
                </a:cubicBezTo>
                <a:cubicBezTo>
                  <a:pt x="462075" y="586242"/>
                  <a:pt x="470264" y="614532"/>
                  <a:pt x="487015" y="635005"/>
                </a:cubicBezTo>
                <a:cubicBezTo>
                  <a:pt x="492226" y="641333"/>
                  <a:pt x="492598" y="647661"/>
                  <a:pt x="487015" y="655105"/>
                </a:cubicBezTo>
                <a:cubicBezTo>
                  <a:pt x="476964" y="668505"/>
                  <a:pt x="484037" y="674461"/>
                  <a:pt x="497437" y="678183"/>
                </a:cubicBezTo>
                <a:cubicBezTo>
                  <a:pt x="510837" y="681906"/>
                  <a:pt x="525354" y="683022"/>
                  <a:pt x="539871" y="691584"/>
                </a:cubicBezTo>
                <a:cubicBezTo>
                  <a:pt x="516793" y="698656"/>
                  <a:pt x="500787" y="691212"/>
                  <a:pt x="485898" y="681906"/>
                </a:cubicBezTo>
                <a:cubicBezTo>
                  <a:pt x="452397" y="661433"/>
                  <a:pt x="430808" y="631282"/>
                  <a:pt x="410335" y="600387"/>
                </a:cubicBezTo>
                <a:cubicBezTo>
                  <a:pt x="406240" y="594431"/>
                  <a:pt x="402890" y="587731"/>
                  <a:pt x="397307" y="582892"/>
                </a:cubicBezTo>
                <a:cubicBezTo>
                  <a:pt x="386884" y="573214"/>
                  <a:pt x="375717" y="572098"/>
                  <a:pt x="363062" y="584009"/>
                </a:cubicBezTo>
                <a:cubicBezTo>
                  <a:pt x="346311" y="599643"/>
                  <a:pt x="340356" y="598526"/>
                  <a:pt x="334772" y="578426"/>
                </a:cubicBezTo>
                <a:cubicBezTo>
                  <a:pt x="327327" y="551253"/>
                  <a:pt x="310577" y="532269"/>
                  <a:pt x="281915" y="522219"/>
                </a:cubicBezTo>
                <a:cubicBezTo>
                  <a:pt x="275960" y="519985"/>
                  <a:pt x="269632" y="517007"/>
                  <a:pt x="263304" y="521846"/>
                </a:cubicBezTo>
                <a:cubicBezTo>
                  <a:pt x="256604" y="527430"/>
                  <a:pt x="261070" y="533013"/>
                  <a:pt x="263676" y="538225"/>
                </a:cubicBezTo>
                <a:cubicBezTo>
                  <a:pt x="267398" y="546414"/>
                  <a:pt x="271865" y="554603"/>
                  <a:pt x="275215" y="563164"/>
                </a:cubicBezTo>
                <a:cubicBezTo>
                  <a:pt x="281171" y="576937"/>
                  <a:pt x="282288" y="591454"/>
                  <a:pt x="271121" y="604854"/>
                </a:cubicBezTo>
                <a:cubicBezTo>
                  <a:pt x="262931" y="614532"/>
                  <a:pt x="263676" y="620860"/>
                  <a:pt x="274471" y="627560"/>
                </a:cubicBezTo>
                <a:cubicBezTo>
                  <a:pt x="309088" y="648405"/>
                  <a:pt x="331050" y="675578"/>
                  <a:pt x="319138" y="718012"/>
                </a:cubicBezTo>
                <a:cubicBezTo>
                  <a:pt x="317277" y="723968"/>
                  <a:pt x="319511" y="729924"/>
                  <a:pt x="326583" y="729551"/>
                </a:cubicBezTo>
                <a:cubicBezTo>
                  <a:pt x="342217" y="728435"/>
                  <a:pt x="344822" y="738113"/>
                  <a:pt x="349289" y="748163"/>
                </a:cubicBezTo>
                <a:cubicBezTo>
                  <a:pt x="392840" y="844571"/>
                  <a:pt x="455747" y="928695"/>
                  <a:pt x="528332" y="1007608"/>
                </a:cubicBezTo>
                <a:cubicBezTo>
                  <a:pt x="600173" y="1085777"/>
                  <a:pt x="680947" y="1155756"/>
                  <a:pt x="766932" y="1222758"/>
                </a:cubicBezTo>
                <a:cubicBezTo>
                  <a:pt x="742737" y="1220524"/>
                  <a:pt x="711470" y="1206752"/>
                  <a:pt x="681319" y="1190746"/>
                </a:cubicBezTo>
                <a:cubicBezTo>
                  <a:pt x="601662" y="1147939"/>
                  <a:pt x="536149" y="1089871"/>
                  <a:pt x="469520" y="1032920"/>
                </a:cubicBezTo>
                <a:cubicBezTo>
                  <a:pt x="422991" y="993091"/>
                  <a:pt x="377579" y="952146"/>
                  <a:pt x="325466" y="917900"/>
                </a:cubicBezTo>
                <a:cubicBezTo>
                  <a:pt x="319511" y="914178"/>
                  <a:pt x="315416" y="909339"/>
                  <a:pt x="312066" y="903383"/>
                </a:cubicBezTo>
                <a:cubicBezTo>
                  <a:pt x="309088" y="898172"/>
                  <a:pt x="304621" y="893333"/>
                  <a:pt x="296805" y="895566"/>
                </a:cubicBezTo>
                <a:cubicBezTo>
                  <a:pt x="288988" y="898172"/>
                  <a:pt x="288243" y="904872"/>
                  <a:pt x="288243" y="910828"/>
                </a:cubicBezTo>
                <a:cubicBezTo>
                  <a:pt x="289360" y="933162"/>
                  <a:pt x="295688" y="953262"/>
                  <a:pt x="309460" y="971129"/>
                </a:cubicBezTo>
                <a:cubicBezTo>
                  <a:pt x="336261" y="1006864"/>
                  <a:pt x="371995" y="1034781"/>
                  <a:pt x="407729" y="1062698"/>
                </a:cubicBezTo>
                <a:cubicBezTo>
                  <a:pt x="457236" y="1101038"/>
                  <a:pt x="503021" y="1142728"/>
                  <a:pt x="544338" y="1189257"/>
                </a:cubicBezTo>
                <a:cubicBezTo>
                  <a:pt x="514560" y="1166551"/>
                  <a:pt x="484781" y="1143472"/>
                  <a:pt x="454630" y="1120766"/>
                </a:cubicBezTo>
                <a:cubicBezTo>
                  <a:pt x="431924" y="1103644"/>
                  <a:pt x="408474" y="1087265"/>
                  <a:pt x="385396" y="1070515"/>
                </a:cubicBezTo>
                <a:cubicBezTo>
                  <a:pt x="379812" y="1066421"/>
                  <a:pt x="373856" y="1061954"/>
                  <a:pt x="366040" y="1067537"/>
                </a:cubicBezTo>
                <a:cubicBezTo>
                  <a:pt x="358967" y="1072376"/>
                  <a:pt x="360084" y="1079449"/>
                  <a:pt x="361573" y="1086149"/>
                </a:cubicBezTo>
                <a:cubicBezTo>
                  <a:pt x="367156" y="1112577"/>
                  <a:pt x="382790" y="1133794"/>
                  <a:pt x="402146" y="1152778"/>
                </a:cubicBezTo>
                <a:cubicBezTo>
                  <a:pt x="425596" y="1175484"/>
                  <a:pt x="450164" y="1197074"/>
                  <a:pt x="475475" y="1218663"/>
                </a:cubicBezTo>
                <a:cubicBezTo>
                  <a:pt x="448303" y="1212707"/>
                  <a:pt x="421130" y="1206752"/>
                  <a:pt x="393957" y="1201913"/>
                </a:cubicBezTo>
                <a:cubicBezTo>
                  <a:pt x="406240" y="1245091"/>
                  <a:pt x="434902" y="1253653"/>
                  <a:pt x="460586" y="1260353"/>
                </a:cubicBezTo>
                <a:cubicBezTo>
                  <a:pt x="495204" y="1268914"/>
                  <a:pt x="528332" y="1279709"/>
                  <a:pt x="561089" y="1291993"/>
                </a:cubicBezTo>
                <a:cubicBezTo>
                  <a:pt x="574861" y="1304276"/>
                  <a:pt x="588634" y="1316188"/>
                  <a:pt x="602034" y="1328843"/>
                </a:cubicBezTo>
                <a:cubicBezTo>
                  <a:pt x="615807" y="1341872"/>
                  <a:pt x="628835" y="1354900"/>
                  <a:pt x="641863" y="1368672"/>
                </a:cubicBezTo>
                <a:cubicBezTo>
                  <a:pt x="651169" y="1378722"/>
                  <a:pt x="662335" y="1387284"/>
                  <a:pt x="651541" y="1404406"/>
                </a:cubicBezTo>
                <a:cubicBezTo>
                  <a:pt x="646702" y="1412223"/>
                  <a:pt x="678341" y="1454658"/>
                  <a:pt x="688392" y="1457263"/>
                </a:cubicBezTo>
                <a:cubicBezTo>
                  <a:pt x="689881" y="1457635"/>
                  <a:pt x="691369" y="1458008"/>
                  <a:pt x="692486" y="1458008"/>
                </a:cubicBezTo>
                <a:cubicBezTo>
                  <a:pt x="714076" y="1456519"/>
                  <a:pt x="718915" y="1469175"/>
                  <a:pt x="719287" y="1485181"/>
                </a:cubicBezTo>
                <a:cubicBezTo>
                  <a:pt x="719659" y="1500814"/>
                  <a:pt x="715937" y="1520170"/>
                  <a:pt x="745343" y="1512353"/>
                </a:cubicBezTo>
                <a:cubicBezTo>
                  <a:pt x="748693" y="1511609"/>
                  <a:pt x="749438" y="1513842"/>
                  <a:pt x="750926" y="1516448"/>
                </a:cubicBezTo>
                <a:cubicBezTo>
                  <a:pt x="782938" y="1583077"/>
                  <a:pt x="836912" y="1634445"/>
                  <a:pt x="890141" y="1685813"/>
                </a:cubicBezTo>
                <a:cubicBezTo>
                  <a:pt x="893119" y="1688419"/>
                  <a:pt x="896097" y="1691024"/>
                  <a:pt x="899074" y="1693630"/>
                </a:cubicBezTo>
                <a:cubicBezTo>
                  <a:pt x="843240" y="1680602"/>
                  <a:pt x="658985" y="1663851"/>
                  <a:pt x="605012" y="1669435"/>
                </a:cubicBezTo>
                <a:cubicBezTo>
                  <a:pt x="556994" y="1674274"/>
                  <a:pt x="285638" y="1593128"/>
                  <a:pt x="229431" y="1545110"/>
                </a:cubicBezTo>
                <a:cubicBezTo>
                  <a:pt x="221614" y="1582705"/>
                  <a:pt x="238364" y="1597594"/>
                  <a:pt x="251765" y="1614717"/>
                </a:cubicBezTo>
                <a:cubicBezTo>
                  <a:pt x="270748" y="1638912"/>
                  <a:pt x="273726" y="1656035"/>
                  <a:pt x="237992" y="1675391"/>
                </a:cubicBezTo>
                <a:cubicBezTo>
                  <a:pt x="135628" y="1730481"/>
                  <a:pt x="136745" y="1732342"/>
                  <a:pt x="232781" y="1807160"/>
                </a:cubicBezTo>
                <a:cubicBezTo>
                  <a:pt x="237248" y="1810511"/>
                  <a:pt x="235014" y="1821305"/>
                  <a:pt x="236131" y="1828750"/>
                </a:cubicBezTo>
                <a:cubicBezTo>
                  <a:pt x="211191" y="1839917"/>
                  <a:pt x="181785" y="1810883"/>
                  <a:pt x="152007" y="1842150"/>
                </a:cubicBezTo>
                <a:cubicBezTo>
                  <a:pt x="280426" y="1979503"/>
                  <a:pt x="475848" y="2110157"/>
                  <a:pt x="653030" y="2213265"/>
                </a:cubicBezTo>
                <a:cubicBezTo>
                  <a:pt x="509721" y="2247138"/>
                  <a:pt x="423735" y="2128024"/>
                  <a:pt x="318394" y="2143285"/>
                </a:cubicBezTo>
                <a:cubicBezTo>
                  <a:pt x="265909" y="2180508"/>
                  <a:pt x="422246" y="2240810"/>
                  <a:pt x="272982" y="2258305"/>
                </a:cubicBezTo>
                <a:cubicBezTo>
                  <a:pt x="337750" y="2291061"/>
                  <a:pt x="385768" y="2323073"/>
                  <a:pt x="430435" y="2360668"/>
                </a:cubicBezTo>
                <a:cubicBezTo>
                  <a:pt x="509721" y="2428042"/>
                  <a:pt x="525354" y="2472710"/>
                  <a:pt x="488876" y="2563162"/>
                </a:cubicBezTo>
                <a:cubicBezTo>
                  <a:pt x="464681" y="2622719"/>
                  <a:pt x="429691" y="2677437"/>
                  <a:pt x="460586" y="2748533"/>
                </a:cubicBezTo>
                <a:cubicBezTo>
                  <a:pt x="481803" y="2797295"/>
                  <a:pt x="473614" y="2829307"/>
                  <a:pt x="393212" y="2807345"/>
                </a:cubicBezTo>
                <a:cubicBezTo>
                  <a:pt x="306483" y="2783895"/>
                  <a:pt x="273726" y="2827818"/>
                  <a:pt x="295688" y="2913059"/>
                </a:cubicBezTo>
                <a:cubicBezTo>
                  <a:pt x="309833" y="2967777"/>
                  <a:pt x="294943" y="2984900"/>
                  <a:pt x="235386" y="2978572"/>
                </a:cubicBezTo>
                <a:cubicBezTo>
                  <a:pt x="169501" y="2971499"/>
                  <a:pt x="106967" y="2935765"/>
                  <a:pt x="25448" y="2952888"/>
                </a:cubicBezTo>
                <a:cubicBezTo>
                  <a:pt x="90588" y="3052646"/>
                  <a:pt x="229803" y="3024356"/>
                  <a:pt x="305738" y="3119275"/>
                </a:cubicBezTo>
                <a:cubicBezTo>
                  <a:pt x="215286" y="3119647"/>
                  <a:pt x="146051" y="3119275"/>
                  <a:pt x="79049" y="3098430"/>
                </a:cubicBezTo>
                <a:cubicBezTo>
                  <a:pt x="51132" y="3089869"/>
                  <a:pt x="20609" y="3081308"/>
                  <a:pt x="4975" y="3109969"/>
                </a:cubicBezTo>
                <a:cubicBezTo>
                  <a:pt x="-13636" y="3144587"/>
                  <a:pt x="24331" y="3157615"/>
                  <a:pt x="47037" y="3163943"/>
                </a:cubicBezTo>
                <a:cubicBezTo>
                  <a:pt x="111061" y="3181438"/>
                  <a:pt x="160196" y="3222755"/>
                  <a:pt x="213425" y="3255139"/>
                </a:cubicBezTo>
                <a:cubicBezTo>
                  <a:pt x="329933" y="3326236"/>
                  <a:pt x="457981" y="3385420"/>
                  <a:pt x="556622" y="3502301"/>
                </a:cubicBezTo>
                <a:cubicBezTo>
                  <a:pt x="432669" y="3472523"/>
                  <a:pt x="339983" y="3402915"/>
                  <a:pt x="224592" y="3388771"/>
                </a:cubicBezTo>
                <a:cubicBezTo>
                  <a:pt x="324722" y="3495601"/>
                  <a:pt x="453142" y="3565208"/>
                  <a:pt x="574861" y="3643004"/>
                </a:cubicBezTo>
                <a:cubicBezTo>
                  <a:pt x="609479" y="3664966"/>
                  <a:pt x="644841" y="3679855"/>
                  <a:pt x="652657" y="3727501"/>
                </a:cubicBezTo>
                <a:cubicBezTo>
                  <a:pt x="667919" y="3819814"/>
                  <a:pt x="712959" y="3896494"/>
                  <a:pt x="810111" y="3937067"/>
                </a:cubicBezTo>
                <a:cubicBezTo>
                  <a:pt x="810856" y="3937439"/>
                  <a:pt x="805644" y="3951212"/>
                  <a:pt x="802294" y="3960890"/>
                </a:cubicBezTo>
                <a:cubicBezTo>
                  <a:pt x="743110" y="3963868"/>
                  <a:pt x="696581" y="3909149"/>
                  <a:pt x="620646" y="3927017"/>
                </a:cubicBezTo>
                <a:cubicBezTo>
                  <a:pt x="692858" y="4001091"/>
                  <a:pt x="753532" y="4067720"/>
                  <a:pt x="856268" y="4103082"/>
                </a:cubicBezTo>
                <a:cubicBezTo>
                  <a:pt x="938531" y="4131372"/>
                  <a:pt x="1040150" y="4147377"/>
                  <a:pt x="1099707" y="4238574"/>
                </a:cubicBezTo>
                <a:cubicBezTo>
                  <a:pt x="1030472" y="4256441"/>
                  <a:pt x="978732" y="4234107"/>
                  <a:pt x="926992" y="4218102"/>
                </a:cubicBezTo>
                <a:cubicBezTo>
                  <a:pt x="847334" y="4193534"/>
                  <a:pt x="769166" y="4165617"/>
                  <a:pt x="689508" y="4140677"/>
                </a:cubicBezTo>
                <a:cubicBezTo>
                  <a:pt x="659358" y="4131372"/>
                  <a:pt x="626229" y="4124299"/>
                  <a:pt x="606873" y="4169711"/>
                </a:cubicBezTo>
                <a:cubicBezTo>
                  <a:pt x="707748" y="4179389"/>
                  <a:pt x="768421" y="4240435"/>
                  <a:pt x="831701" y="4297759"/>
                </a:cubicBezTo>
                <a:cubicBezTo>
                  <a:pt x="867435" y="4330143"/>
                  <a:pt x="896469" y="4373322"/>
                  <a:pt x="960493" y="4356944"/>
                </a:cubicBezTo>
                <a:cubicBezTo>
                  <a:pt x="994366" y="4348382"/>
                  <a:pt x="1015955" y="4372578"/>
                  <a:pt x="1012233" y="4402356"/>
                </a:cubicBezTo>
                <a:cubicBezTo>
                  <a:pt x="999577" y="4507325"/>
                  <a:pt x="1078118" y="4544176"/>
                  <a:pt x="1159636" y="4564276"/>
                </a:cubicBezTo>
                <a:cubicBezTo>
                  <a:pt x="1313740" y="4602616"/>
                  <a:pt x="1442160" y="4692324"/>
                  <a:pt x="1592169" y="4741458"/>
                </a:cubicBezTo>
                <a:cubicBezTo>
                  <a:pt x="1738083" y="4789104"/>
                  <a:pt x="2833187" y="5010209"/>
                  <a:pt x="3110499" y="5032171"/>
                </a:cubicBezTo>
                <a:cubicBezTo>
                  <a:pt x="4807501" y="5166546"/>
                  <a:pt x="6028047" y="4106432"/>
                  <a:pt x="6033630" y="4091915"/>
                </a:cubicBezTo>
                <a:cubicBezTo>
                  <a:pt x="6059314" y="4023797"/>
                  <a:pt x="6122965" y="3994390"/>
                  <a:pt x="6180661" y="3957912"/>
                </a:cubicBezTo>
                <a:cubicBezTo>
                  <a:pt x="6230913" y="3925900"/>
                  <a:pt x="6284514" y="3892027"/>
                  <a:pt x="6305359" y="3837309"/>
                </a:cubicBezTo>
                <a:cubicBezTo>
                  <a:pt x="6332904" y="3764724"/>
                  <a:pt x="6254735" y="3824281"/>
                  <a:pt x="6240218" y="3796364"/>
                </a:cubicBezTo>
                <a:cubicBezTo>
                  <a:pt x="6269997" y="3758768"/>
                  <a:pt x="6316153" y="3724151"/>
                  <a:pt x="6328437" y="3681344"/>
                </a:cubicBezTo>
                <a:cubicBezTo>
                  <a:pt x="6372361" y="3526496"/>
                  <a:pt x="6466907" y="3413710"/>
                  <a:pt x="6608355" y="3326236"/>
                </a:cubicBezTo>
                <a:cubicBezTo>
                  <a:pt x="6648928" y="3300924"/>
                  <a:pt x="6675729" y="3255512"/>
                  <a:pt x="6731191" y="3248067"/>
                </a:cubicBezTo>
                <a:cubicBezTo>
                  <a:pt x="6854400" y="3232061"/>
                  <a:pt x="6815315" y="3106992"/>
                  <a:pt x="6880456" y="3051529"/>
                </a:cubicBezTo>
                <a:cubicBezTo>
                  <a:pt x="6892739" y="3041107"/>
                  <a:pt x="6903907" y="2777939"/>
                  <a:pt x="6901673" y="2763795"/>
                </a:cubicBezTo>
                <a:cubicBezTo>
                  <a:pt x="6898323" y="2743322"/>
                  <a:pt x="6883806" y="2966288"/>
                  <a:pt x="6871150" y="2948421"/>
                </a:cubicBezTo>
                <a:cubicBezTo>
                  <a:pt x="6858494" y="2930182"/>
                  <a:pt x="6839138" y="2914176"/>
                  <a:pt x="6848444" y="2890353"/>
                </a:cubicBezTo>
                <a:cubicBezTo>
                  <a:pt x="6852166" y="2880303"/>
                  <a:pt x="6849561" y="2846058"/>
                  <a:pt x="6878223" y="2873230"/>
                </a:cubicBezTo>
                <a:cubicBezTo>
                  <a:pt x="6956763" y="2946932"/>
                  <a:pt x="6870778" y="2578051"/>
                  <a:pt x="6762459" y="2568745"/>
                </a:cubicBezTo>
                <a:cubicBezTo>
                  <a:pt x="6801915" y="2465637"/>
                  <a:pt x="6801915" y="2465637"/>
                  <a:pt x="6673123" y="2451493"/>
                </a:cubicBezTo>
                <a:cubicBezTo>
                  <a:pt x="6722630" y="2385980"/>
                  <a:pt x="6722630" y="2369229"/>
                  <a:pt x="6662700" y="2346896"/>
                </a:cubicBezTo>
                <a:cubicBezTo>
                  <a:pt x="6605005" y="2325306"/>
                  <a:pt x="6540981" y="2318234"/>
                  <a:pt x="6487752" y="2285105"/>
                </a:cubicBezTo>
                <a:cubicBezTo>
                  <a:pt x="6536887" y="2201353"/>
                  <a:pt x="6550659" y="2104573"/>
                  <a:pt x="6652278" y="2063628"/>
                </a:cubicBezTo>
                <a:cubicBezTo>
                  <a:pt x="6668284" y="2057300"/>
                  <a:pt x="6679079" y="2031988"/>
                  <a:pt x="6668656" y="2017843"/>
                </a:cubicBezTo>
                <a:cubicBezTo>
                  <a:pt x="6631805" y="1965359"/>
                  <a:pt x="6684662" y="1864856"/>
                  <a:pt x="6570015" y="1854062"/>
                </a:cubicBezTo>
                <a:cubicBezTo>
                  <a:pt x="6555870" y="1852573"/>
                  <a:pt x="6542842" y="1842150"/>
                  <a:pt x="6554009" y="1827633"/>
                </a:cubicBezTo>
                <a:cubicBezTo>
                  <a:pt x="6592349" y="1778126"/>
                  <a:pt x="6545820" y="1781476"/>
                  <a:pt x="6517531" y="1775149"/>
                </a:cubicBezTo>
                <a:cubicBezTo>
                  <a:pt x="6483285" y="1767704"/>
                  <a:pt x="6444573" y="1789293"/>
                  <a:pt x="6412934" y="1762493"/>
                </a:cubicBezTo>
                <a:cubicBezTo>
                  <a:pt x="6420378" y="1734203"/>
                  <a:pt x="6447923" y="1734575"/>
                  <a:pt x="6467279" y="1725642"/>
                </a:cubicBezTo>
                <a:cubicBezTo>
                  <a:pt x="6523858" y="1699213"/>
                  <a:pt x="6570015" y="1667946"/>
                  <a:pt x="6572621" y="1600200"/>
                </a:cubicBezTo>
                <a:cubicBezTo>
                  <a:pt x="6574854" y="1545482"/>
                  <a:pt x="6580810" y="1497092"/>
                  <a:pt x="6502641" y="1480341"/>
                </a:cubicBezTo>
                <a:cubicBezTo>
                  <a:pt x="6490358" y="1477736"/>
                  <a:pt x="6484030" y="1470664"/>
                  <a:pt x="6481796" y="1461358"/>
                </a:cubicBezTo>
                <a:cubicBezTo>
                  <a:pt x="6490730" y="1452424"/>
                  <a:pt x="6499291" y="1443118"/>
                  <a:pt x="6509713" y="1436418"/>
                </a:cubicBezTo>
                <a:cubicBezTo>
                  <a:pt x="6544703" y="1414457"/>
                  <a:pt x="6556615" y="1382072"/>
                  <a:pt x="6567037" y="1348199"/>
                </a:cubicBezTo>
                <a:cubicBezTo>
                  <a:pt x="6573737" y="1326610"/>
                  <a:pt x="6581554" y="1305393"/>
                  <a:pt x="6596816" y="1286781"/>
                </a:cubicBezTo>
                <a:cubicBezTo>
                  <a:pt x="6606122" y="1275242"/>
                  <a:pt x="6617661" y="1266681"/>
                  <a:pt x="6632178" y="1261842"/>
                </a:cubicBezTo>
                <a:cubicBezTo>
                  <a:pt x="6644833" y="1257375"/>
                  <a:pt x="6648556" y="1251419"/>
                  <a:pt x="6639994" y="1240625"/>
                </a:cubicBezTo>
                <a:cubicBezTo>
                  <a:pt x="6615799" y="1209729"/>
                  <a:pt x="6606122" y="1175856"/>
                  <a:pt x="6622127" y="1136400"/>
                </a:cubicBezTo>
                <a:cubicBezTo>
                  <a:pt x="6626967" y="1124489"/>
                  <a:pt x="6623617" y="1114066"/>
                  <a:pt x="6612077" y="1109599"/>
                </a:cubicBezTo>
                <a:cubicBezTo>
                  <a:pt x="6564059" y="1090616"/>
                  <a:pt x="6552148" y="1046692"/>
                  <a:pt x="6531675" y="1009469"/>
                </a:cubicBezTo>
                <a:cubicBezTo>
                  <a:pt x="6502641" y="956612"/>
                  <a:pt x="6476213" y="902639"/>
                  <a:pt x="6456113" y="845315"/>
                </a:cubicBezTo>
                <a:cubicBezTo>
                  <a:pt x="6444201" y="811070"/>
                  <a:pt x="6432662" y="777197"/>
                  <a:pt x="6440851" y="739229"/>
                </a:cubicBezTo>
                <a:cubicBezTo>
                  <a:pt x="6442712" y="729924"/>
                  <a:pt x="6439362" y="722107"/>
                  <a:pt x="6434523" y="715034"/>
                </a:cubicBezTo>
                <a:cubicBezTo>
                  <a:pt x="6414050" y="684139"/>
                  <a:pt x="6416656" y="651383"/>
                  <a:pt x="6432290" y="617510"/>
                </a:cubicBezTo>
                <a:cubicBezTo>
                  <a:pt x="6441968" y="597037"/>
                  <a:pt x="6440851" y="594431"/>
                  <a:pt x="6416284" y="595176"/>
                </a:cubicBezTo>
                <a:cubicBezTo>
                  <a:pt x="6366405" y="596293"/>
                  <a:pt x="6316898" y="598154"/>
                  <a:pt x="6267763" y="591826"/>
                </a:cubicBezTo>
                <a:cubicBezTo>
                  <a:pt x="6212673" y="584753"/>
                  <a:pt x="6194806" y="568375"/>
                  <a:pt x="6236496" y="521102"/>
                </a:cubicBezTo>
                <a:cubicBezTo>
                  <a:pt x="6245430" y="511052"/>
                  <a:pt x="6253246" y="499885"/>
                  <a:pt x="6257341" y="487229"/>
                </a:cubicBezTo>
                <a:cubicBezTo>
                  <a:pt x="6260319" y="477179"/>
                  <a:pt x="6257713" y="470106"/>
                  <a:pt x="6248780" y="465267"/>
                </a:cubicBezTo>
                <a:cubicBezTo>
                  <a:pt x="6238357" y="459312"/>
                  <a:pt x="6232774" y="467501"/>
                  <a:pt x="6226818" y="473456"/>
                </a:cubicBezTo>
                <a:cubicBezTo>
                  <a:pt x="6194434" y="505468"/>
                  <a:pt x="6153861" y="527430"/>
                  <a:pt x="6115149" y="551625"/>
                </a:cubicBezTo>
                <a:cubicBezTo>
                  <a:pt x="6059686" y="586615"/>
                  <a:pt x="6001246" y="617510"/>
                  <a:pt x="5951739" y="659944"/>
                </a:cubicBezTo>
                <a:cubicBezTo>
                  <a:pt x="5939084" y="670739"/>
                  <a:pt x="5918611" y="662550"/>
                  <a:pt x="5917122" y="644310"/>
                </a:cubicBezTo>
                <a:cubicBezTo>
                  <a:pt x="5915633" y="626071"/>
                  <a:pt x="5905583" y="626071"/>
                  <a:pt x="5890694" y="630538"/>
                </a:cubicBezTo>
                <a:cubicBezTo>
                  <a:pt x="5872826" y="635749"/>
                  <a:pt x="5854959" y="640960"/>
                  <a:pt x="5837464" y="646916"/>
                </a:cubicBezTo>
                <a:cubicBezTo>
                  <a:pt x="5819225" y="653244"/>
                  <a:pt x="5811036" y="666644"/>
                  <a:pt x="5809175" y="683395"/>
                </a:cubicBezTo>
                <a:cubicBezTo>
                  <a:pt x="5808430" y="689723"/>
                  <a:pt x="5808803" y="697539"/>
                  <a:pt x="5815503" y="698656"/>
                </a:cubicBezTo>
                <a:cubicBezTo>
                  <a:pt x="5843048" y="703495"/>
                  <a:pt x="5755201" y="682278"/>
                  <a:pt x="5746268" y="667389"/>
                </a:cubicBezTo>
                <a:cubicBezTo>
                  <a:pt x="5745896" y="666644"/>
                  <a:pt x="5525907" y="720246"/>
                  <a:pt x="5458905" y="754119"/>
                </a:cubicBezTo>
                <a:close/>
                <a:moveTo>
                  <a:pt x="885302" y="1333310"/>
                </a:moveTo>
                <a:cubicBezTo>
                  <a:pt x="877857" y="1326982"/>
                  <a:pt x="870040" y="1321027"/>
                  <a:pt x="862596" y="1314326"/>
                </a:cubicBezTo>
                <a:cubicBezTo>
                  <a:pt x="863712" y="1312837"/>
                  <a:pt x="865201" y="1311349"/>
                  <a:pt x="866318" y="1309860"/>
                </a:cubicBezTo>
                <a:cubicBezTo>
                  <a:pt x="881580" y="1320282"/>
                  <a:pt x="896841" y="1330705"/>
                  <a:pt x="912103" y="1341127"/>
                </a:cubicBezTo>
                <a:cubicBezTo>
                  <a:pt x="903541" y="1338522"/>
                  <a:pt x="894235" y="1335916"/>
                  <a:pt x="885302" y="1333310"/>
                </a:cubicBezTo>
                <a:close/>
                <a:moveTo>
                  <a:pt x="1140280" y="787619"/>
                </a:moveTo>
                <a:cubicBezTo>
                  <a:pt x="1231849" y="850154"/>
                  <a:pt x="1323418" y="913061"/>
                  <a:pt x="1414987" y="975596"/>
                </a:cubicBezTo>
                <a:cubicBezTo>
                  <a:pt x="1413498" y="977085"/>
                  <a:pt x="1412381" y="978574"/>
                  <a:pt x="1410892" y="980063"/>
                </a:cubicBezTo>
                <a:cubicBezTo>
                  <a:pt x="1310390" y="927206"/>
                  <a:pt x="1215471" y="868394"/>
                  <a:pt x="1140280" y="787619"/>
                </a:cubicBezTo>
                <a:close/>
              </a:path>
            </a:pathLst>
          </a:custGeom>
          <a:solidFill>
            <a:schemeClr val="accent1"/>
          </a:solidFill>
          <a:ln w="32707"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48DB1DFE-8154-440D-93CF-FEF7860E897F}"/>
              </a:ext>
            </a:extLst>
          </p:cNvPr>
          <p:cNvSpPr>
            <a:spLocks noGrp="1"/>
          </p:cNvSpPr>
          <p:nvPr>
            <p:ph type="title"/>
          </p:nvPr>
        </p:nvSpPr>
        <p:spPr>
          <a:xfrm>
            <a:off x="1399032" y="2523744"/>
            <a:ext cx="3831336" cy="1453896"/>
          </a:xfrm>
        </p:spPr>
        <p:txBody>
          <a:bodyPr anchor="b"/>
          <a:lstStyle>
            <a:lvl1pPr algn="ctr">
              <a:defRPr sz="3200">
                <a:solidFill>
                  <a:schemeClr val="bg1"/>
                </a:solidFill>
              </a:defRPr>
            </a:lvl1pPr>
          </a:lstStyle>
          <a:p>
            <a:r>
              <a:rPr lang="fr-FR"/>
              <a:t>Modifiez le style du titre</a:t>
            </a:r>
            <a:endParaRPr lang="en-US" dirty="0"/>
          </a:p>
        </p:txBody>
      </p:sp>
      <p:sp>
        <p:nvSpPr>
          <p:cNvPr id="3" name="Picture Placeholder 2">
            <a:extLst>
              <a:ext uri="{FF2B5EF4-FFF2-40B4-BE49-F238E27FC236}">
                <a16:creationId xmlns:a16="http://schemas.microsoft.com/office/drawing/2014/main" id="{9CD9D1F5-05CC-48F3-A314-315EF1703043}"/>
              </a:ext>
            </a:extLst>
          </p:cNvPr>
          <p:cNvSpPr>
            <a:spLocks noGrp="1"/>
          </p:cNvSpPr>
          <p:nvPr>
            <p:ph type="pic" idx="1"/>
          </p:nvPr>
        </p:nvSpPr>
        <p:spPr>
          <a:xfrm>
            <a:off x="6711696" y="640079"/>
            <a:ext cx="4837176" cy="556869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a:extLst>
              <a:ext uri="{FF2B5EF4-FFF2-40B4-BE49-F238E27FC236}">
                <a16:creationId xmlns:a16="http://schemas.microsoft.com/office/drawing/2014/main" id="{211807DE-1178-4BBB-89D8-9046239C2DE9}"/>
              </a:ext>
            </a:extLst>
          </p:cNvPr>
          <p:cNvSpPr>
            <a:spLocks noGrp="1"/>
          </p:cNvSpPr>
          <p:nvPr>
            <p:ph type="body" sz="half" idx="2"/>
          </p:nvPr>
        </p:nvSpPr>
        <p:spPr>
          <a:xfrm>
            <a:off x="1655064" y="4087368"/>
            <a:ext cx="3319272" cy="649224"/>
          </a:xfrm>
        </p:spPr>
        <p:txBody>
          <a:bodyPr>
            <a:noAutofit/>
          </a:bodyPr>
          <a:lstStyle>
            <a:lvl1pPr marL="0" indent="0" algn="ctr">
              <a:buNone/>
              <a:defRPr sz="2000" cap="all" baseline="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a:extLst>
              <a:ext uri="{FF2B5EF4-FFF2-40B4-BE49-F238E27FC236}">
                <a16:creationId xmlns:a16="http://schemas.microsoft.com/office/drawing/2014/main" id="{3D48EA59-A1BC-48B7-9495-6D5C6035B14B}"/>
              </a:ext>
            </a:extLst>
          </p:cNvPr>
          <p:cNvSpPr>
            <a:spLocks noGrp="1"/>
          </p:cNvSpPr>
          <p:nvPr>
            <p:ph type="dt" sz="half" idx="10"/>
          </p:nvPr>
        </p:nvSpPr>
        <p:spPr/>
        <p:txBody>
          <a:bodyPr/>
          <a:lstStyle/>
          <a:p>
            <a:r>
              <a:rPr lang="en-US" dirty="0"/>
              <a:t>9/3/20XX</a:t>
            </a:r>
          </a:p>
        </p:txBody>
      </p:sp>
      <p:sp>
        <p:nvSpPr>
          <p:cNvPr id="6" name="Footer Placeholder 5">
            <a:extLst>
              <a:ext uri="{FF2B5EF4-FFF2-40B4-BE49-F238E27FC236}">
                <a16:creationId xmlns:a16="http://schemas.microsoft.com/office/drawing/2014/main" id="{49F85A72-B50F-440E-AAD3-53C099F6D9B6}"/>
              </a:ext>
            </a:extLst>
          </p:cNvPr>
          <p:cNvSpPr>
            <a:spLocks noGrp="1"/>
          </p:cNvSpPr>
          <p:nvPr>
            <p:ph type="ftr" sz="quarter" idx="11"/>
          </p:nvPr>
        </p:nvSpPr>
        <p:spPr/>
        <p:txBody>
          <a:bodyPr/>
          <a:lstStyle/>
          <a:p>
            <a:r>
              <a:rPr lang="en-US" dirty="0"/>
              <a:t>Presentation Title</a:t>
            </a:r>
          </a:p>
        </p:txBody>
      </p:sp>
      <p:sp>
        <p:nvSpPr>
          <p:cNvPr id="7" name="Slide Number Placeholder 6">
            <a:extLst>
              <a:ext uri="{FF2B5EF4-FFF2-40B4-BE49-F238E27FC236}">
                <a16:creationId xmlns:a16="http://schemas.microsoft.com/office/drawing/2014/main" id="{72C2D00B-4207-4720-8C68-605CAFDD5CA2}"/>
              </a:ext>
            </a:extLst>
          </p:cNvPr>
          <p:cNvSpPr>
            <a:spLocks noGrp="1"/>
          </p:cNvSpPr>
          <p:nvPr>
            <p:ph type="sldNum" sz="quarter" idx="12"/>
          </p:nvPr>
        </p:nvSpPr>
        <p:spPr/>
        <p:txBody>
          <a:bodyPr/>
          <a:lstStyle/>
          <a:p>
            <a:fld id="{B9713C8C-8E70-45D5-AE59-23E60168254E}" type="slidenum">
              <a:rPr lang="en-US" smtClean="0"/>
              <a:t>‹N°›</a:t>
            </a:fld>
            <a:endParaRPr lang="en-US" dirty="0"/>
          </a:p>
        </p:txBody>
      </p:sp>
    </p:spTree>
    <p:extLst>
      <p:ext uri="{BB962C8B-B14F-4D97-AF65-F5344CB8AC3E}">
        <p14:creationId xmlns:p14="http://schemas.microsoft.com/office/powerpoint/2010/main" val="24066992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with 4 pictures">
    <p:spTree>
      <p:nvGrpSpPr>
        <p:cNvPr id="1" name=""/>
        <p:cNvGrpSpPr/>
        <p:nvPr/>
      </p:nvGrpSpPr>
      <p:grpSpPr>
        <a:xfrm>
          <a:off x="0" y="0"/>
          <a:ext cx="0" cy="0"/>
          <a:chOff x="0" y="0"/>
          <a:chExt cx="0" cy="0"/>
        </a:xfrm>
      </p:grpSpPr>
      <p:sp>
        <p:nvSpPr>
          <p:cNvPr id="24" name="Picture Placeholder 23">
            <a:extLst>
              <a:ext uri="{FF2B5EF4-FFF2-40B4-BE49-F238E27FC236}">
                <a16:creationId xmlns:a16="http://schemas.microsoft.com/office/drawing/2014/main" id="{937CBE76-8748-4DE8-9D86-5B90AA038146}"/>
              </a:ext>
            </a:extLst>
          </p:cNvPr>
          <p:cNvSpPr>
            <a:spLocks noGrp="1"/>
          </p:cNvSpPr>
          <p:nvPr>
            <p:ph type="pic" sz="quarter" idx="15"/>
          </p:nvPr>
        </p:nvSpPr>
        <p:spPr>
          <a:xfrm>
            <a:off x="4726728" y="3802958"/>
            <a:ext cx="4228282" cy="3055043"/>
          </a:xfrm>
          <a:custGeom>
            <a:avLst/>
            <a:gdLst>
              <a:gd name="connsiteX0" fmla="*/ 638975 w 4228282"/>
              <a:gd name="connsiteY0" fmla="*/ 0 h 3055043"/>
              <a:gd name="connsiteX1" fmla="*/ 4228282 w 4228282"/>
              <a:gd name="connsiteY1" fmla="*/ 0 h 3055043"/>
              <a:gd name="connsiteX2" fmla="*/ 4228282 w 4228282"/>
              <a:gd name="connsiteY2" fmla="*/ 3055043 h 3055043"/>
              <a:gd name="connsiteX3" fmla="*/ 1946893 w 4228282"/>
              <a:gd name="connsiteY3" fmla="*/ 3055043 h 3055043"/>
              <a:gd name="connsiteX4" fmla="*/ 1506276 w 4228282"/>
              <a:gd name="connsiteY4" fmla="*/ 2855018 h 3055043"/>
              <a:gd name="connsiteX5" fmla="*/ 1314394 w 4228282"/>
              <a:gd name="connsiteY5" fmla="*/ 2626417 h 3055043"/>
              <a:gd name="connsiteX6" fmla="*/ 1246880 w 4228282"/>
              <a:gd name="connsiteY6" fmla="*/ 2562124 h 3055043"/>
              <a:gd name="connsiteX7" fmla="*/ 1079872 w 4228282"/>
              <a:gd name="connsiteY7" fmla="*/ 2476399 h 3055043"/>
              <a:gd name="connsiteX8" fmla="*/ 788495 w 4228282"/>
              <a:gd name="connsiteY8" fmla="*/ 2294233 h 3055043"/>
              <a:gd name="connsiteX9" fmla="*/ 895097 w 4228282"/>
              <a:gd name="connsiteY9" fmla="*/ 2251371 h 3055043"/>
              <a:gd name="connsiteX10" fmla="*/ 1204239 w 4228282"/>
              <a:gd name="connsiteY10" fmla="*/ 2362099 h 3055043"/>
              <a:gd name="connsiteX11" fmla="*/ 1428102 w 4228282"/>
              <a:gd name="connsiteY11" fmla="*/ 2390674 h 3055043"/>
              <a:gd name="connsiteX12" fmla="*/ 1111852 w 4228282"/>
              <a:gd name="connsiteY12" fmla="*/ 2197793 h 3055043"/>
              <a:gd name="connsiteX13" fmla="*/ 806262 w 4228282"/>
              <a:gd name="connsiteY13" fmla="*/ 1947762 h 3055043"/>
              <a:gd name="connsiteX14" fmla="*/ 1040785 w 4228282"/>
              <a:gd name="connsiteY14" fmla="*/ 1994196 h 3055043"/>
              <a:gd name="connsiteX15" fmla="*/ 1051445 w 4228282"/>
              <a:gd name="connsiteY15" fmla="*/ 1962049 h 3055043"/>
              <a:gd name="connsiteX16" fmla="*/ 845349 w 4228282"/>
              <a:gd name="connsiteY16" fmla="*/ 1665583 h 3055043"/>
              <a:gd name="connsiteX17" fmla="*/ 745855 w 4228282"/>
              <a:gd name="connsiteY17" fmla="*/ 1544140 h 3055043"/>
              <a:gd name="connsiteX18" fmla="*/ 291024 w 4228282"/>
              <a:gd name="connsiteY18" fmla="*/ 1183381 h 3055043"/>
              <a:gd name="connsiteX19" fmla="*/ 724535 w 4228282"/>
              <a:gd name="connsiteY19" fmla="*/ 1344115 h 3055043"/>
              <a:gd name="connsiteX20" fmla="*/ 276811 w 4228282"/>
              <a:gd name="connsiteY20" fmla="*/ 994071 h 3055043"/>
              <a:gd name="connsiteX21" fmla="*/ 60055 w 4228282"/>
              <a:gd name="connsiteY21" fmla="*/ 865484 h 3055043"/>
              <a:gd name="connsiteX22" fmla="*/ 6755 w 4228282"/>
              <a:gd name="connsiteY22" fmla="*/ 790474 h 3055043"/>
              <a:gd name="connsiteX23" fmla="*/ 102696 w 4228282"/>
              <a:gd name="connsiteY23" fmla="*/ 772614 h 3055043"/>
              <a:gd name="connsiteX24" fmla="*/ 397625 w 4228282"/>
              <a:gd name="connsiteY24" fmla="*/ 801190 h 3055043"/>
              <a:gd name="connsiteX25" fmla="*/ 31628 w 4228282"/>
              <a:gd name="connsiteY25" fmla="*/ 565446 h 3055043"/>
              <a:gd name="connsiteX26" fmla="*/ 305237 w 4228282"/>
              <a:gd name="connsiteY26" fmla="*/ 601165 h 3055043"/>
              <a:gd name="connsiteX27" fmla="*/ 383412 w 4228282"/>
              <a:gd name="connsiteY27" fmla="*/ 508296 h 3055043"/>
              <a:gd name="connsiteX28" fmla="*/ 511333 w 4228282"/>
              <a:gd name="connsiteY28" fmla="*/ 358278 h 3055043"/>
              <a:gd name="connsiteX29" fmla="*/ 600167 w 4228282"/>
              <a:gd name="connsiteY29" fmla="*/ 276124 h 3055043"/>
              <a:gd name="connsiteX30" fmla="*/ 635701 w 4228282"/>
              <a:gd name="connsiteY30" fmla="*/ 11805 h 3055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4228282" h="3055043">
                <a:moveTo>
                  <a:pt x="638975" y="0"/>
                </a:moveTo>
                <a:lnTo>
                  <a:pt x="4228282" y="0"/>
                </a:lnTo>
                <a:lnTo>
                  <a:pt x="4228282" y="3055043"/>
                </a:lnTo>
                <a:lnTo>
                  <a:pt x="1946893" y="3055043"/>
                </a:lnTo>
                <a:cubicBezTo>
                  <a:pt x="1801205" y="2983605"/>
                  <a:pt x="1662624" y="2897880"/>
                  <a:pt x="1506276" y="2855018"/>
                </a:cubicBezTo>
                <a:cubicBezTo>
                  <a:pt x="1399675" y="2826443"/>
                  <a:pt x="1296627" y="2776437"/>
                  <a:pt x="1314394" y="2626417"/>
                </a:cubicBezTo>
                <a:cubicBezTo>
                  <a:pt x="1317947" y="2583555"/>
                  <a:pt x="1289520" y="2551409"/>
                  <a:pt x="1246880" y="2562124"/>
                </a:cubicBezTo>
                <a:cubicBezTo>
                  <a:pt x="1165153" y="2583555"/>
                  <a:pt x="1126065" y="2522833"/>
                  <a:pt x="1079872" y="2476399"/>
                </a:cubicBezTo>
                <a:cubicBezTo>
                  <a:pt x="998144" y="2394247"/>
                  <a:pt x="919970" y="2308520"/>
                  <a:pt x="788495" y="2294233"/>
                </a:cubicBezTo>
                <a:cubicBezTo>
                  <a:pt x="813369" y="2229939"/>
                  <a:pt x="856009" y="2237083"/>
                  <a:pt x="895097" y="2251371"/>
                </a:cubicBezTo>
                <a:cubicBezTo>
                  <a:pt x="998144" y="2287090"/>
                  <a:pt x="1101192" y="2326380"/>
                  <a:pt x="1204239" y="2362099"/>
                </a:cubicBezTo>
                <a:cubicBezTo>
                  <a:pt x="1271754" y="2383530"/>
                  <a:pt x="1339267" y="2415677"/>
                  <a:pt x="1428102" y="2390674"/>
                </a:cubicBezTo>
                <a:cubicBezTo>
                  <a:pt x="1349928" y="2262087"/>
                  <a:pt x="1218453" y="2237083"/>
                  <a:pt x="1111852" y="2197793"/>
                </a:cubicBezTo>
                <a:cubicBezTo>
                  <a:pt x="980377" y="2147787"/>
                  <a:pt x="902203" y="2054918"/>
                  <a:pt x="806262" y="1947762"/>
                </a:cubicBezTo>
                <a:cubicBezTo>
                  <a:pt x="902203" y="1919187"/>
                  <a:pt x="962610" y="1997768"/>
                  <a:pt x="1040785" y="1994196"/>
                </a:cubicBezTo>
                <a:cubicBezTo>
                  <a:pt x="1044338" y="1983480"/>
                  <a:pt x="1051445" y="1962049"/>
                  <a:pt x="1051445" y="1962049"/>
                </a:cubicBezTo>
                <a:cubicBezTo>
                  <a:pt x="923523" y="1904899"/>
                  <a:pt x="866670" y="1797743"/>
                  <a:pt x="845349" y="1665583"/>
                </a:cubicBezTo>
                <a:cubicBezTo>
                  <a:pt x="838243" y="1597718"/>
                  <a:pt x="792049" y="1576287"/>
                  <a:pt x="745855" y="1544140"/>
                </a:cubicBezTo>
                <a:cubicBezTo>
                  <a:pt x="589507" y="1433411"/>
                  <a:pt x="422499" y="1333399"/>
                  <a:pt x="291024" y="1183381"/>
                </a:cubicBezTo>
                <a:cubicBezTo>
                  <a:pt x="443819" y="1201239"/>
                  <a:pt x="564633" y="1301252"/>
                  <a:pt x="724535" y="1344115"/>
                </a:cubicBezTo>
                <a:cubicBezTo>
                  <a:pt x="596614" y="1179808"/>
                  <a:pt x="429605" y="1094083"/>
                  <a:pt x="276811" y="994071"/>
                </a:cubicBezTo>
                <a:cubicBezTo>
                  <a:pt x="205743" y="947637"/>
                  <a:pt x="141783" y="890486"/>
                  <a:pt x="60055" y="865484"/>
                </a:cubicBezTo>
                <a:cubicBezTo>
                  <a:pt x="31628" y="858340"/>
                  <a:pt x="-18119" y="840481"/>
                  <a:pt x="6755" y="790474"/>
                </a:cubicBezTo>
                <a:cubicBezTo>
                  <a:pt x="28075" y="747612"/>
                  <a:pt x="67162" y="761900"/>
                  <a:pt x="102696" y="772614"/>
                </a:cubicBezTo>
                <a:cubicBezTo>
                  <a:pt x="187976" y="801190"/>
                  <a:pt x="280364" y="801190"/>
                  <a:pt x="397625" y="801190"/>
                </a:cubicBezTo>
                <a:cubicBezTo>
                  <a:pt x="298131" y="665458"/>
                  <a:pt x="116909" y="708321"/>
                  <a:pt x="31628" y="565446"/>
                </a:cubicBezTo>
                <a:cubicBezTo>
                  <a:pt x="138229" y="540444"/>
                  <a:pt x="219957" y="590450"/>
                  <a:pt x="305237" y="601165"/>
                </a:cubicBezTo>
                <a:cubicBezTo>
                  <a:pt x="383412" y="611881"/>
                  <a:pt x="401178" y="586877"/>
                  <a:pt x="383412" y="508296"/>
                </a:cubicBezTo>
                <a:cubicBezTo>
                  <a:pt x="354985" y="386853"/>
                  <a:pt x="397625" y="326130"/>
                  <a:pt x="511333" y="358278"/>
                </a:cubicBezTo>
                <a:cubicBezTo>
                  <a:pt x="617934" y="390424"/>
                  <a:pt x="628594" y="343990"/>
                  <a:pt x="600167" y="276124"/>
                </a:cubicBezTo>
                <a:cubicBezTo>
                  <a:pt x="557527" y="176112"/>
                  <a:pt x="603720" y="97531"/>
                  <a:pt x="635701" y="11805"/>
                </a:cubicBezTo>
                <a:close/>
              </a:path>
            </a:pathLst>
          </a:custGeom>
        </p:spPr>
        <p:txBody>
          <a:bodyPr wrap="square" anchor="ctr">
            <a:noAutofit/>
          </a:bodyPr>
          <a:lstStyle>
            <a:lvl1pPr algn="ctr">
              <a:buNone/>
              <a:defRPr/>
            </a:lvl1pPr>
          </a:lstStyle>
          <a:p>
            <a:r>
              <a:rPr lang="fr-FR"/>
              <a:t>Cliquez sur l'icône pour ajouter une image</a:t>
            </a:r>
            <a:endParaRPr lang="en-US" dirty="0"/>
          </a:p>
        </p:txBody>
      </p:sp>
      <p:sp>
        <p:nvSpPr>
          <p:cNvPr id="23" name="Picture Placeholder 22">
            <a:extLst>
              <a:ext uri="{FF2B5EF4-FFF2-40B4-BE49-F238E27FC236}">
                <a16:creationId xmlns:a16="http://schemas.microsoft.com/office/drawing/2014/main" id="{EC743229-7365-4C8C-94FD-35B3ABABBB69}"/>
              </a:ext>
            </a:extLst>
          </p:cNvPr>
          <p:cNvSpPr>
            <a:spLocks noGrp="1"/>
          </p:cNvSpPr>
          <p:nvPr>
            <p:ph type="pic" sz="quarter" idx="16"/>
          </p:nvPr>
        </p:nvSpPr>
        <p:spPr>
          <a:xfrm>
            <a:off x="4726375" y="0"/>
            <a:ext cx="4228635" cy="3694372"/>
          </a:xfrm>
          <a:custGeom>
            <a:avLst/>
            <a:gdLst>
              <a:gd name="connsiteX0" fmla="*/ 1225911 w 4228635"/>
              <a:gd name="connsiteY0" fmla="*/ 0 h 3694372"/>
              <a:gd name="connsiteX1" fmla="*/ 4228635 w 4228635"/>
              <a:gd name="connsiteY1" fmla="*/ 0 h 3694372"/>
              <a:gd name="connsiteX2" fmla="*/ 4228635 w 4228635"/>
              <a:gd name="connsiteY2" fmla="*/ 3694372 h 3694372"/>
              <a:gd name="connsiteX3" fmla="*/ 649353 w 4228635"/>
              <a:gd name="connsiteY3" fmla="*/ 3694372 h 3694372"/>
              <a:gd name="connsiteX4" fmla="*/ 648934 w 4228635"/>
              <a:gd name="connsiteY4" fmla="*/ 3686621 h 3694372"/>
              <a:gd name="connsiteX5" fmla="*/ 554325 w 4228635"/>
              <a:gd name="connsiteY5" fmla="*/ 3554015 h 3694372"/>
              <a:gd name="connsiteX6" fmla="*/ 348230 w 4228635"/>
              <a:gd name="connsiteY6" fmla="*/ 3407569 h 3694372"/>
              <a:gd name="connsiteX7" fmla="*/ 408637 w 4228635"/>
              <a:gd name="connsiteY7" fmla="*/ 3243263 h 3694372"/>
              <a:gd name="connsiteX8" fmla="*/ 845701 w 4228635"/>
              <a:gd name="connsiteY8" fmla="*/ 3343275 h 3694372"/>
              <a:gd name="connsiteX9" fmla="*/ 195435 w 4228635"/>
              <a:gd name="connsiteY9" fmla="*/ 2953940 h 3694372"/>
              <a:gd name="connsiteX10" fmla="*/ 305589 w 4228635"/>
              <a:gd name="connsiteY10" fmla="*/ 2936081 h 3694372"/>
              <a:gd name="connsiteX11" fmla="*/ 700013 w 4228635"/>
              <a:gd name="connsiteY11" fmla="*/ 2714625 h 3694372"/>
              <a:gd name="connsiteX12" fmla="*/ 721333 w 4228635"/>
              <a:gd name="connsiteY12" fmla="*/ 2703909 h 3694372"/>
              <a:gd name="connsiteX13" fmla="*/ 788847 w 4228635"/>
              <a:gd name="connsiteY13" fmla="*/ 2564606 h 3694372"/>
              <a:gd name="connsiteX14" fmla="*/ 1002049 w 4228635"/>
              <a:gd name="connsiteY14" fmla="*/ 2543175 h 3694372"/>
              <a:gd name="connsiteX15" fmla="*/ 1179718 w 4228635"/>
              <a:gd name="connsiteY15" fmla="*/ 2575322 h 3694372"/>
              <a:gd name="connsiteX16" fmla="*/ 1371600 w 4228635"/>
              <a:gd name="connsiteY16" fmla="*/ 2536031 h 3694372"/>
              <a:gd name="connsiteX17" fmla="*/ 1542161 w 4228635"/>
              <a:gd name="connsiteY17" fmla="*/ 2553891 h 3694372"/>
              <a:gd name="connsiteX18" fmla="*/ 1687849 w 4228635"/>
              <a:gd name="connsiteY18" fmla="*/ 2528888 h 3694372"/>
              <a:gd name="connsiteX19" fmla="*/ 1545714 w 4228635"/>
              <a:gd name="connsiteY19" fmla="*/ 2411015 h 3694372"/>
              <a:gd name="connsiteX20" fmla="*/ 1346726 w 4228635"/>
              <a:gd name="connsiteY20" fmla="*/ 2411015 h 3694372"/>
              <a:gd name="connsiteX21" fmla="*/ 1204591 w 4228635"/>
              <a:gd name="connsiteY21" fmla="*/ 2336007 h 3694372"/>
              <a:gd name="connsiteX22" fmla="*/ 1069563 w 4228635"/>
              <a:gd name="connsiteY22" fmla="*/ 2200275 h 3694372"/>
              <a:gd name="connsiteX23" fmla="*/ 593412 w 4228635"/>
              <a:gd name="connsiteY23" fmla="*/ 1982390 h 3694372"/>
              <a:gd name="connsiteX24" fmla="*/ 508131 w 4228635"/>
              <a:gd name="connsiteY24" fmla="*/ 1900238 h 3694372"/>
              <a:gd name="connsiteX25" fmla="*/ 1865518 w 4228635"/>
              <a:gd name="connsiteY25" fmla="*/ 2218135 h 3694372"/>
              <a:gd name="connsiteX26" fmla="*/ 1446220 w 4228635"/>
              <a:gd name="connsiteY26" fmla="*/ 2085975 h 3694372"/>
              <a:gd name="connsiteX27" fmla="*/ 1730490 w 4228635"/>
              <a:gd name="connsiteY27" fmla="*/ 2110978 h 3694372"/>
              <a:gd name="connsiteX28" fmla="*/ 1886838 w 4228635"/>
              <a:gd name="connsiteY28" fmla="*/ 2021681 h 3694372"/>
              <a:gd name="connsiteX29" fmla="*/ 1886838 w 4228635"/>
              <a:gd name="connsiteY29" fmla="*/ 1993106 h 3694372"/>
              <a:gd name="connsiteX30" fmla="*/ 1769577 w 4228635"/>
              <a:gd name="connsiteY30" fmla="*/ 1910953 h 3694372"/>
              <a:gd name="connsiteX31" fmla="*/ 1702063 w 4228635"/>
              <a:gd name="connsiteY31" fmla="*/ 1857375 h 3694372"/>
              <a:gd name="connsiteX32" fmla="*/ 1517288 w 4228635"/>
              <a:gd name="connsiteY32" fmla="*/ 1664493 h 3694372"/>
              <a:gd name="connsiteX33" fmla="*/ 1648762 w 4228635"/>
              <a:gd name="connsiteY33" fmla="*/ 1643062 h 3694372"/>
              <a:gd name="connsiteX34" fmla="*/ 1698509 w 4228635"/>
              <a:gd name="connsiteY34" fmla="*/ 1603772 h 3694372"/>
              <a:gd name="connsiteX35" fmla="*/ 1662976 w 4228635"/>
              <a:gd name="connsiteY35" fmla="*/ 1546622 h 3694372"/>
              <a:gd name="connsiteX36" fmla="*/ 1254338 w 4228635"/>
              <a:gd name="connsiteY36" fmla="*/ 1371600 h 3694372"/>
              <a:gd name="connsiteX37" fmla="*/ 1222358 w 4228635"/>
              <a:gd name="connsiteY37" fmla="*/ 1235869 h 3694372"/>
              <a:gd name="connsiteX38" fmla="*/ 1300532 w 4228635"/>
              <a:gd name="connsiteY38" fmla="*/ 1214437 h 3694372"/>
              <a:gd name="connsiteX39" fmla="*/ 1389366 w 4228635"/>
              <a:gd name="connsiteY39" fmla="*/ 1225153 h 3694372"/>
              <a:gd name="connsiteX40" fmla="*/ 1318299 w 4228635"/>
              <a:gd name="connsiteY40" fmla="*/ 1117997 h 3694372"/>
              <a:gd name="connsiteX41" fmla="*/ 1030476 w 4228635"/>
              <a:gd name="connsiteY41" fmla="*/ 1010841 h 3694372"/>
              <a:gd name="connsiteX42" fmla="*/ 977176 w 4228635"/>
              <a:gd name="connsiteY42" fmla="*/ 953690 h 3694372"/>
              <a:gd name="connsiteX43" fmla="*/ 1048243 w 4228635"/>
              <a:gd name="connsiteY43" fmla="*/ 925115 h 3694372"/>
              <a:gd name="connsiteX44" fmla="*/ 1101544 w 4228635"/>
              <a:gd name="connsiteY44" fmla="*/ 914400 h 3694372"/>
              <a:gd name="connsiteX45" fmla="*/ 0 w 4228635"/>
              <a:gd name="connsiteY45" fmla="*/ 467915 h 3694372"/>
              <a:gd name="connsiteX46" fmla="*/ 248735 w 4228635"/>
              <a:gd name="connsiteY46" fmla="*/ 464344 h 3694372"/>
              <a:gd name="connsiteX47" fmla="*/ 493918 w 4228635"/>
              <a:gd name="connsiteY47" fmla="*/ 535781 h 3694372"/>
              <a:gd name="connsiteX48" fmla="*/ 753314 w 4228635"/>
              <a:gd name="connsiteY48" fmla="*/ 525066 h 3694372"/>
              <a:gd name="connsiteX49" fmla="*/ 998496 w 4228635"/>
              <a:gd name="connsiteY49" fmla="*/ 560785 h 3694372"/>
              <a:gd name="connsiteX50" fmla="*/ 1211698 w 4228635"/>
              <a:gd name="connsiteY50" fmla="*/ 560785 h 3694372"/>
              <a:gd name="connsiteX51" fmla="*/ 1012709 w 4228635"/>
              <a:gd name="connsiteY51" fmla="*/ 507206 h 3694372"/>
              <a:gd name="connsiteX52" fmla="*/ 938089 w 4228635"/>
              <a:gd name="connsiteY52" fmla="*/ 417909 h 3694372"/>
              <a:gd name="connsiteX53" fmla="*/ 962962 w 4228635"/>
              <a:gd name="connsiteY53" fmla="*/ 335757 h 3694372"/>
              <a:gd name="connsiteX54" fmla="*/ 1044690 w 4228635"/>
              <a:gd name="connsiteY54" fmla="*/ 360759 h 3694372"/>
              <a:gd name="connsiteX55" fmla="*/ 1140631 w 4228635"/>
              <a:gd name="connsiteY55" fmla="*/ 453629 h 3694372"/>
              <a:gd name="connsiteX56" fmla="*/ 1161951 w 4228635"/>
              <a:gd name="connsiteY56" fmla="*/ 396478 h 3694372"/>
              <a:gd name="connsiteX57" fmla="*/ 1218805 w 4228635"/>
              <a:gd name="connsiteY57" fmla="*/ 353615 h 3694372"/>
              <a:gd name="connsiteX58" fmla="*/ 1545714 w 4228635"/>
              <a:gd name="connsiteY58" fmla="*/ 375047 h 3694372"/>
              <a:gd name="connsiteX59" fmla="*/ 1328959 w 4228635"/>
              <a:gd name="connsiteY59" fmla="*/ 192881 h 3694372"/>
              <a:gd name="connsiteX60" fmla="*/ 1190378 w 4228635"/>
              <a:gd name="connsiteY60" fmla="*/ 164306 h 3694372"/>
              <a:gd name="connsiteX61" fmla="*/ 1158398 w 4228635"/>
              <a:gd name="connsiteY61" fmla="*/ 89297 h 3694372"/>
              <a:gd name="connsiteX62" fmla="*/ 1222358 w 4228635"/>
              <a:gd name="connsiteY62" fmla="*/ 71437 h 3694372"/>
              <a:gd name="connsiteX63" fmla="*/ 1542161 w 4228635"/>
              <a:gd name="connsiteY63" fmla="*/ 135731 h 3694372"/>
              <a:gd name="connsiteX64" fmla="*/ 1595462 w 4228635"/>
              <a:gd name="connsiteY64" fmla="*/ 110728 h 3694372"/>
              <a:gd name="connsiteX65" fmla="*/ 1225911 w 4228635"/>
              <a:gd name="connsiteY65" fmla="*/ 0 h 369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228635" h="3694372">
                <a:moveTo>
                  <a:pt x="1225911" y="0"/>
                </a:moveTo>
                <a:lnTo>
                  <a:pt x="4228635" y="0"/>
                </a:lnTo>
                <a:lnTo>
                  <a:pt x="4228635" y="3694372"/>
                </a:lnTo>
                <a:lnTo>
                  <a:pt x="649353" y="3694372"/>
                </a:lnTo>
                <a:lnTo>
                  <a:pt x="648934" y="3686621"/>
                </a:lnTo>
                <a:cubicBezTo>
                  <a:pt x="636941" y="3642419"/>
                  <a:pt x="605849" y="3602236"/>
                  <a:pt x="554325" y="3554015"/>
                </a:cubicBezTo>
                <a:cubicBezTo>
                  <a:pt x="493918" y="3500438"/>
                  <a:pt x="433510" y="3454003"/>
                  <a:pt x="348230" y="3407569"/>
                </a:cubicBezTo>
                <a:cubicBezTo>
                  <a:pt x="543665" y="3382565"/>
                  <a:pt x="341123" y="3296841"/>
                  <a:pt x="408637" y="3243263"/>
                </a:cubicBezTo>
                <a:cubicBezTo>
                  <a:pt x="547218" y="3221831"/>
                  <a:pt x="657373" y="3393282"/>
                  <a:pt x="845701" y="3343275"/>
                </a:cubicBezTo>
                <a:cubicBezTo>
                  <a:pt x="618286" y="3196828"/>
                  <a:pt x="362443" y="3150393"/>
                  <a:pt x="195435" y="2953940"/>
                </a:cubicBezTo>
                <a:cubicBezTo>
                  <a:pt x="234522" y="2911078"/>
                  <a:pt x="273609" y="2953940"/>
                  <a:pt x="305589" y="2936081"/>
                </a:cubicBezTo>
                <a:cubicBezTo>
                  <a:pt x="305589" y="2925365"/>
                  <a:pt x="678693" y="2993232"/>
                  <a:pt x="700013" y="2714625"/>
                </a:cubicBezTo>
                <a:cubicBezTo>
                  <a:pt x="707120" y="2714625"/>
                  <a:pt x="714227" y="2714625"/>
                  <a:pt x="721333" y="2703909"/>
                </a:cubicBezTo>
                <a:cubicBezTo>
                  <a:pt x="760420" y="2664619"/>
                  <a:pt x="724887" y="2571750"/>
                  <a:pt x="788847" y="2564606"/>
                </a:cubicBezTo>
                <a:cubicBezTo>
                  <a:pt x="859915" y="2557462"/>
                  <a:pt x="927429" y="2525315"/>
                  <a:pt x="1002049" y="2543175"/>
                </a:cubicBezTo>
                <a:cubicBezTo>
                  <a:pt x="1058903" y="2557462"/>
                  <a:pt x="1119310" y="2575322"/>
                  <a:pt x="1179718" y="2575322"/>
                </a:cubicBezTo>
                <a:cubicBezTo>
                  <a:pt x="1243678" y="2575322"/>
                  <a:pt x="1332512" y="2696766"/>
                  <a:pt x="1371600" y="2536031"/>
                </a:cubicBezTo>
                <a:cubicBezTo>
                  <a:pt x="1371600" y="2528888"/>
                  <a:pt x="1481754" y="2546747"/>
                  <a:pt x="1542161" y="2553891"/>
                </a:cubicBezTo>
                <a:cubicBezTo>
                  <a:pt x="1591908" y="2561035"/>
                  <a:pt x="1652316" y="2593181"/>
                  <a:pt x="1687849" y="2528888"/>
                </a:cubicBezTo>
                <a:cubicBezTo>
                  <a:pt x="1705616" y="2489596"/>
                  <a:pt x="1620335" y="2418159"/>
                  <a:pt x="1545714" y="2411015"/>
                </a:cubicBezTo>
                <a:cubicBezTo>
                  <a:pt x="1478201" y="2403872"/>
                  <a:pt x="1410687" y="2396728"/>
                  <a:pt x="1346726" y="2411015"/>
                </a:cubicBezTo>
                <a:cubicBezTo>
                  <a:pt x="1268552" y="2428875"/>
                  <a:pt x="1225911" y="2400300"/>
                  <a:pt x="1204591" y="2336007"/>
                </a:cubicBezTo>
                <a:cubicBezTo>
                  <a:pt x="1179718" y="2268141"/>
                  <a:pt x="1133524" y="2232422"/>
                  <a:pt x="1069563" y="2200275"/>
                </a:cubicBezTo>
                <a:cubicBezTo>
                  <a:pt x="913215" y="2121694"/>
                  <a:pt x="763974" y="2028825"/>
                  <a:pt x="593412" y="1982390"/>
                </a:cubicBezTo>
                <a:cubicBezTo>
                  <a:pt x="561432" y="1975246"/>
                  <a:pt x="522345" y="1960959"/>
                  <a:pt x="508131" y="1900238"/>
                </a:cubicBezTo>
                <a:cubicBezTo>
                  <a:pt x="970069" y="1993106"/>
                  <a:pt x="1389366" y="2232422"/>
                  <a:pt x="1865518" y="2218135"/>
                </a:cubicBezTo>
                <a:cubicBezTo>
                  <a:pt x="1737596" y="2143125"/>
                  <a:pt x="1584802" y="2139554"/>
                  <a:pt x="1446220" y="2085975"/>
                </a:cubicBezTo>
                <a:cubicBezTo>
                  <a:pt x="1545714" y="2046685"/>
                  <a:pt x="1638102" y="2089547"/>
                  <a:pt x="1730490" y="2110978"/>
                </a:cubicBezTo>
                <a:cubicBezTo>
                  <a:pt x="1808664" y="2128837"/>
                  <a:pt x="1879731" y="2132410"/>
                  <a:pt x="1886838" y="2021681"/>
                </a:cubicBezTo>
                <a:cubicBezTo>
                  <a:pt x="1886838" y="2010965"/>
                  <a:pt x="1886838" y="2003821"/>
                  <a:pt x="1886838" y="1993106"/>
                </a:cubicBezTo>
                <a:cubicBezTo>
                  <a:pt x="1858411" y="1946672"/>
                  <a:pt x="1819324" y="1925240"/>
                  <a:pt x="1769577" y="1910953"/>
                </a:cubicBezTo>
                <a:cubicBezTo>
                  <a:pt x="1741150" y="1903809"/>
                  <a:pt x="1702063" y="1889522"/>
                  <a:pt x="1702063" y="1857375"/>
                </a:cubicBezTo>
                <a:cubicBezTo>
                  <a:pt x="1705616" y="1735931"/>
                  <a:pt x="1609675" y="1700212"/>
                  <a:pt x="1517288" y="1664493"/>
                </a:cubicBezTo>
                <a:cubicBezTo>
                  <a:pt x="1567035" y="1603772"/>
                  <a:pt x="1609675" y="1646635"/>
                  <a:pt x="1648762" y="1643062"/>
                </a:cubicBezTo>
                <a:cubicBezTo>
                  <a:pt x="1673636" y="1639491"/>
                  <a:pt x="1698509" y="1635919"/>
                  <a:pt x="1698509" y="1603772"/>
                </a:cubicBezTo>
                <a:cubicBezTo>
                  <a:pt x="1698509" y="1578769"/>
                  <a:pt x="1687849" y="1546622"/>
                  <a:pt x="1662976" y="1546622"/>
                </a:cubicBezTo>
                <a:cubicBezTo>
                  <a:pt x="1506628" y="1543050"/>
                  <a:pt x="1417793" y="1371600"/>
                  <a:pt x="1254338" y="1371600"/>
                </a:cubicBezTo>
                <a:cubicBezTo>
                  <a:pt x="1154844" y="1371600"/>
                  <a:pt x="1304086" y="1275159"/>
                  <a:pt x="1222358" y="1235869"/>
                </a:cubicBezTo>
                <a:cubicBezTo>
                  <a:pt x="1204591" y="1225153"/>
                  <a:pt x="1272105" y="1210866"/>
                  <a:pt x="1300532" y="1214437"/>
                </a:cubicBezTo>
                <a:cubicBezTo>
                  <a:pt x="1328959" y="1218009"/>
                  <a:pt x="1353833" y="1243013"/>
                  <a:pt x="1389366" y="1225153"/>
                </a:cubicBezTo>
                <a:cubicBezTo>
                  <a:pt x="1407133" y="1160860"/>
                  <a:pt x="1360939" y="1135856"/>
                  <a:pt x="1318299" y="1117997"/>
                </a:cubicBezTo>
                <a:cubicBezTo>
                  <a:pt x="1225911" y="1075135"/>
                  <a:pt x="1133524" y="1025129"/>
                  <a:pt x="1030476" y="1010841"/>
                </a:cubicBezTo>
                <a:cubicBezTo>
                  <a:pt x="994943" y="1007269"/>
                  <a:pt x="973622" y="989409"/>
                  <a:pt x="977176" y="953690"/>
                </a:cubicBezTo>
                <a:cubicBezTo>
                  <a:pt x="984282" y="907256"/>
                  <a:pt x="1019816" y="921544"/>
                  <a:pt x="1048243" y="925115"/>
                </a:cubicBezTo>
                <a:cubicBezTo>
                  <a:pt x="1066010" y="928688"/>
                  <a:pt x="1083777" y="939403"/>
                  <a:pt x="1101544" y="914400"/>
                </a:cubicBezTo>
                <a:cubicBezTo>
                  <a:pt x="685800" y="660797"/>
                  <a:pt x="465491" y="675085"/>
                  <a:pt x="0" y="467915"/>
                </a:cubicBezTo>
                <a:cubicBezTo>
                  <a:pt x="103047" y="428625"/>
                  <a:pt x="177668" y="457200"/>
                  <a:pt x="248735" y="464344"/>
                </a:cubicBezTo>
                <a:cubicBezTo>
                  <a:pt x="426404" y="482203"/>
                  <a:pt x="316249" y="514350"/>
                  <a:pt x="493918" y="535781"/>
                </a:cubicBezTo>
                <a:cubicBezTo>
                  <a:pt x="579199" y="546497"/>
                  <a:pt x="657373" y="582216"/>
                  <a:pt x="753314" y="525066"/>
                </a:cubicBezTo>
                <a:cubicBezTo>
                  <a:pt x="817274" y="485775"/>
                  <a:pt x="920322" y="528637"/>
                  <a:pt x="998496" y="560785"/>
                </a:cubicBezTo>
                <a:cubicBezTo>
                  <a:pt x="1062457" y="589360"/>
                  <a:pt x="1126417" y="596503"/>
                  <a:pt x="1211698" y="560785"/>
                </a:cubicBezTo>
                <a:cubicBezTo>
                  <a:pt x="1133524" y="539354"/>
                  <a:pt x="1073117" y="521494"/>
                  <a:pt x="1012709" y="507206"/>
                </a:cubicBezTo>
                <a:cubicBezTo>
                  <a:pt x="962962" y="496491"/>
                  <a:pt x="934535" y="471488"/>
                  <a:pt x="938089" y="417909"/>
                </a:cubicBezTo>
                <a:cubicBezTo>
                  <a:pt x="938089" y="389334"/>
                  <a:pt x="927429" y="350044"/>
                  <a:pt x="962962" y="335757"/>
                </a:cubicBezTo>
                <a:cubicBezTo>
                  <a:pt x="991389" y="321469"/>
                  <a:pt x="1030476" y="335757"/>
                  <a:pt x="1044690" y="360759"/>
                </a:cubicBezTo>
                <a:cubicBezTo>
                  <a:pt x="1062457" y="407194"/>
                  <a:pt x="1080223" y="450056"/>
                  <a:pt x="1140631" y="453629"/>
                </a:cubicBezTo>
                <a:cubicBezTo>
                  <a:pt x="1222358" y="460771"/>
                  <a:pt x="1176164" y="432197"/>
                  <a:pt x="1161951" y="396478"/>
                </a:cubicBezTo>
                <a:cubicBezTo>
                  <a:pt x="1147737" y="357188"/>
                  <a:pt x="1190378" y="346472"/>
                  <a:pt x="1218805" y="353615"/>
                </a:cubicBezTo>
                <a:cubicBezTo>
                  <a:pt x="1325406" y="385763"/>
                  <a:pt x="1435560" y="328613"/>
                  <a:pt x="1545714" y="375047"/>
                </a:cubicBezTo>
                <a:cubicBezTo>
                  <a:pt x="1517288" y="260747"/>
                  <a:pt x="1456880" y="210741"/>
                  <a:pt x="1328959" y="192881"/>
                </a:cubicBezTo>
                <a:cubicBezTo>
                  <a:pt x="1282765" y="189310"/>
                  <a:pt x="1233018" y="196453"/>
                  <a:pt x="1190378" y="164306"/>
                </a:cubicBezTo>
                <a:cubicBezTo>
                  <a:pt x="1165504" y="146447"/>
                  <a:pt x="1140631" y="125016"/>
                  <a:pt x="1158398" y="89297"/>
                </a:cubicBezTo>
                <a:cubicBezTo>
                  <a:pt x="1169058" y="64294"/>
                  <a:pt x="1197484" y="64294"/>
                  <a:pt x="1222358" y="71437"/>
                </a:cubicBezTo>
                <a:cubicBezTo>
                  <a:pt x="1325406" y="110728"/>
                  <a:pt x="1435560" y="121444"/>
                  <a:pt x="1542161" y="135731"/>
                </a:cubicBezTo>
                <a:cubicBezTo>
                  <a:pt x="1559928" y="139303"/>
                  <a:pt x="1577695" y="146447"/>
                  <a:pt x="1595462" y="110728"/>
                </a:cubicBezTo>
                <a:cubicBezTo>
                  <a:pt x="1471094" y="78581"/>
                  <a:pt x="1350279" y="35719"/>
                  <a:pt x="1225911" y="0"/>
                </a:cubicBezTo>
                <a:close/>
              </a:path>
            </a:pathLst>
          </a:custGeom>
        </p:spPr>
        <p:txBody>
          <a:bodyPr wrap="square" anchor="ctr">
            <a:noAutofit/>
          </a:bodyPr>
          <a:lstStyle>
            <a:lvl1pPr algn="ctr">
              <a:buNone/>
              <a:defRPr/>
            </a:lvl1pPr>
          </a:lstStyle>
          <a:p>
            <a:r>
              <a:rPr lang="fr-FR"/>
              <a:t>Cliquez sur l'icône pour ajouter une image</a:t>
            </a:r>
            <a:endParaRPr lang="en-US" dirty="0"/>
          </a:p>
        </p:txBody>
      </p:sp>
      <p:sp>
        <p:nvSpPr>
          <p:cNvPr id="2" name="Title 1">
            <a:extLst>
              <a:ext uri="{FF2B5EF4-FFF2-40B4-BE49-F238E27FC236}">
                <a16:creationId xmlns:a16="http://schemas.microsoft.com/office/drawing/2014/main" id="{26030E26-A86A-417A-AA64-699AA8DD3DA5}"/>
              </a:ext>
            </a:extLst>
          </p:cNvPr>
          <p:cNvSpPr>
            <a:spLocks noGrp="1"/>
          </p:cNvSpPr>
          <p:nvPr>
            <p:ph type="title"/>
          </p:nvPr>
        </p:nvSpPr>
        <p:spPr>
          <a:xfrm>
            <a:off x="838200" y="365125"/>
            <a:ext cx="3200400" cy="2103436"/>
          </a:xfrm>
        </p:spPr>
        <p:txBody>
          <a:bodyPr>
            <a:normAutofit/>
          </a:bodyPr>
          <a:lstStyle>
            <a:lvl1pPr>
              <a:defRPr sz="4000"/>
            </a:lvl1pPr>
          </a:lstStyle>
          <a:p>
            <a:r>
              <a:rPr lang="fr-FR"/>
              <a:t>Modifiez le style du titre</a:t>
            </a:r>
            <a:endParaRPr lang="en-US" dirty="0"/>
          </a:p>
        </p:txBody>
      </p:sp>
      <p:sp>
        <p:nvSpPr>
          <p:cNvPr id="3" name="Content Placeholder 2">
            <a:extLst>
              <a:ext uri="{FF2B5EF4-FFF2-40B4-BE49-F238E27FC236}">
                <a16:creationId xmlns:a16="http://schemas.microsoft.com/office/drawing/2014/main" id="{D19CF97E-0E6E-41E9-B75B-0371E744D1E8}"/>
              </a:ext>
            </a:extLst>
          </p:cNvPr>
          <p:cNvSpPr>
            <a:spLocks noGrp="1"/>
          </p:cNvSpPr>
          <p:nvPr>
            <p:ph idx="1"/>
          </p:nvPr>
        </p:nvSpPr>
        <p:spPr>
          <a:xfrm>
            <a:off x="838200" y="2643186"/>
            <a:ext cx="3816096" cy="3529014"/>
          </a:xfrm>
        </p:spPr>
        <p:txBody>
          <a:bodyPr/>
          <a:lstStyle>
            <a:lvl1pPr marL="0" indent="0">
              <a:buNone/>
              <a:defRPr sz="2000"/>
            </a:lvl1pPr>
            <a:lvl2pPr marL="228600">
              <a:defRPr/>
            </a:lvl2pPr>
            <a:lvl3pPr marL="457200">
              <a:defRPr/>
            </a:lvl3pPr>
            <a:lvl4pPr marL="685800">
              <a:defRPr/>
            </a:lvl4pPr>
          </a:lstStyle>
          <a:p>
            <a:pPr lvl="0"/>
            <a:r>
              <a:rPr lang="fr-FR"/>
              <a:t>Cliquez pour modifier les styles du texte du masque</a:t>
            </a:r>
          </a:p>
          <a:p>
            <a:pPr lvl="1"/>
            <a:r>
              <a:rPr lang="fr-FR"/>
              <a:t>Deuxième niveau</a:t>
            </a:r>
          </a:p>
          <a:p>
            <a:pPr lvl="2"/>
            <a:r>
              <a:rPr lang="fr-FR"/>
              <a:t>Troisième niveau</a:t>
            </a:r>
          </a:p>
          <a:p>
            <a:pPr lvl="3"/>
            <a:r>
              <a:rPr lang="fr-FR"/>
              <a:t>Quatrième niveau</a:t>
            </a:r>
          </a:p>
        </p:txBody>
      </p:sp>
      <p:sp>
        <p:nvSpPr>
          <p:cNvPr id="5" name="Footer Placeholder 4">
            <a:extLst>
              <a:ext uri="{FF2B5EF4-FFF2-40B4-BE49-F238E27FC236}">
                <a16:creationId xmlns:a16="http://schemas.microsoft.com/office/drawing/2014/main" id="{36E618F2-3B8E-4449-91E7-F8AA4960938F}"/>
              </a:ext>
            </a:extLst>
          </p:cNvPr>
          <p:cNvSpPr>
            <a:spLocks noGrp="1"/>
          </p:cNvSpPr>
          <p:nvPr>
            <p:ph type="ftr" sz="quarter" idx="11"/>
          </p:nvPr>
        </p:nvSpPr>
        <p:spPr>
          <a:xfrm>
            <a:off x="838200" y="6356350"/>
            <a:ext cx="4114800" cy="365125"/>
          </a:xfrm>
        </p:spPr>
        <p:txBody>
          <a:bodyPr/>
          <a:lstStyle>
            <a:lvl1pPr algn="l">
              <a:defRPr/>
            </a:lvl1pPr>
          </a:lstStyle>
          <a:p>
            <a:pPr algn="l"/>
            <a:r>
              <a:rPr lang="en-US" dirty="0"/>
              <a:t>Presentation Title</a:t>
            </a:r>
          </a:p>
        </p:txBody>
      </p:sp>
      <p:sp>
        <p:nvSpPr>
          <p:cNvPr id="19" name="Picture Placeholder 18">
            <a:extLst>
              <a:ext uri="{FF2B5EF4-FFF2-40B4-BE49-F238E27FC236}">
                <a16:creationId xmlns:a16="http://schemas.microsoft.com/office/drawing/2014/main" id="{EA8AF96E-CB82-45CC-9B91-E49970478495}"/>
              </a:ext>
            </a:extLst>
          </p:cNvPr>
          <p:cNvSpPr>
            <a:spLocks noGrp="1"/>
          </p:cNvSpPr>
          <p:nvPr>
            <p:ph type="pic" sz="quarter" idx="13"/>
          </p:nvPr>
        </p:nvSpPr>
        <p:spPr>
          <a:xfrm>
            <a:off x="9082087" y="0"/>
            <a:ext cx="3109415" cy="3694372"/>
          </a:xfrm>
        </p:spPr>
        <p:txBody>
          <a:bodyPr anchor="ctr"/>
          <a:lstStyle>
            <a:lvl1pPr algn="ctr">
              <a:buNone/>
              <a:defRPr/>
            </a:lvl1pPr>
          </a:lstStyle>
          <a:p>
            <a:r>
              <a:rPr lang="fr-FR"/>
              <a:t>Cliquez sur l'icône pour ajouter une image</a:t>
            </a:r>
            <a:endParaRPr lang="en-US" dirty="0"/>
          </a:p>
        </p:txBody>
      </p:sp>
      <p:sp>
        <p:nvSpPr>
          <p:cNvPr id="20" name="Picture Placeholder 18">
            <a:extLst>
              <a:ext uri="{FF2B5EF4-FFF2-40B4-BE49-F238E27FC236}">
                <a16:creationId xmlns:a16="http://schemas.microsoft.com/office/drawing/2014/main" id="{6EEC573A-93BD-45DD-B03E-E2F5E00942F2}"/>
              </a:ext>
            </a:extLst>
          </p:cNvPr>
          <p:cNvSpPr>
            <a:spLocks noGrp="1"/>
          </p:cNvSpPr>
          <p:nvPr>
            <p:ph type="pic" sz="quarter" idx="14"/>
          </p:nvPr>
        </p:nvSpPr>
        <p:spPr>
          <a:xfrm>
            <a:off x="9081588" y="3802957"/>
            <a:ext cx="3109415" cy="3055044"/>
          </a:xfrm>
        </p:spPr>
        <p:txBody>
          <a:bodyPr anchor="ctr"/>
          <a:lstStyle>
            <a:lvl1pPr algn="ctr">
              <a:buNone/>
              <a:defRPr/>
            </a:lvl1pPr>
          </a:lstStyle>
          <a:p>
            <a:r>
              <a:rPr lang="fr-FR"/>
              <a:t>Cliquez sur l'icône pour ajouter une image</a:t>
            </a:r>
            <a:endParaRPr lang="en-US" dirty="0"/>
          </a:p>
        </p:txBody>
      </p:sp>
    </p:spTree>
    <p:extLst>
      <p:ext uri="{BB962C8B-B14F-4D97-AF65-F5344CB8AC3E}">
        <p14:creationId xmlns:p14="http://schemas.microsoft.com/office/powerpoint/2010/main" val="37966467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gue">
    <p:spTree>
      <p:nvGrpSpPr>
        <p:cNvPr id="1" name=""/>
        <p:cNvGrpSpPr/>
        <p:nvPr/>
      </p:nvGrpSpPr>
      <p:grpSpPr>
        <a:xfrm>
          <a:off x="0" y="0"/>
          <a:ext cx="0" cy="0"/>
          <a:chOff x="0" y="0"/>
          <a:chExt cx="0" cy="0"/>
        </a:xfrm>
      </p:grpSpPr>
      <p:sp>
        <p:nvSpPr>
          <p:cNvPr id="9" name="Freeform: Shape 8" descr="Tag=AccentColor&#10;Flavor=Light&#10;Target=Fill">
            <a:extLst>
              <a:ext uri="{FF2B5EF4-FFF2-40B4-BE49-F238E27FC236}">
                <a16:creationId xmlns:a16="http://schemas.microsoft.com/office/drawing/2014/main" id="{1531EA5B-7FC1-4088-B6D5-4395F4C1F3C8}"/>
              </a:ext>
            </a:extLst>
          </p:cNvPr>
          <p:cNvSpPr/>
          <p:nvPr userDrawn="1"/>
        </p:nvSpPr>
        <p:spPr>
          <a:xfrm>
            <a:off x="380990" y="1327050"/>
            <a:ext cx="6079676" cy="4114233"/>
          </a:xfrm>
          <a:custGeom>
            <a:avLst/>
            <a:gdLst>
              <a:gd name="connsiteX0" fmla="*/ 1164045 w 7323233"/>
              <a:gd name="connsiteY0" fmla="*/ 25 h 5835507"/>
              <a:gd name="connsiteX1" fmla="*/ 1213723 w 7323233"/>
              <a:gd name="connsiteY1" fmla="*/ 8385 h 5835507"/>
              <a:gd name="connsiteX2" fmla="*/ 2251656 w 7323233"/>
              <a:gd name="connsiteY2" fmla="*/ 138318 h 5835507"/>
              <a:gd name="connsiteX3" fmla="*/ 3226534 w 7323233"/>
              <a:gd name="connsiteY3" fmla="*/ 205194 h 5835507"/>
              <a:gd name="connsiteX4" fmla="*/ 4404335 w 7323233"/>
              <a:gd name="connsiteY4" fmla="*/ 316784 h 5835507"/>
              <a:gd name="connsiteX5" fmla="*/ 5225968 w 7323233"/>
              <a:gd name="connsiteY5" fmla="*/ 350415 h 5835507"/>
              <a:gd name="connsiteX6" fmla="*/ 5266859 w 7323233"/>
              <a:gd name="connsiteY6" fmla="*/ 348884 h 5835507"/>
              <a:gd name="connsiteX7" fmla="*/ 5685318 w 7323233"/>
              <a:gd name="connsiteY7" fmla="*/ 399712 h 5835507"/>
              <a:gd name="connsiteX8" fmla="*/ 5411315 w 7323233"/>
              <a:gd name="connsiteY8" fmla="*/ 618305 h 5835507"/>
              <a:gd name="connsiteX9" fmla="*/ 5805698 w 7323233"/>
              <a:gd name="connsiteY9" fmla="*/ 721868 h 5835507"/>
              <a:gd name="connsiteX10" fmla="*/ 6188997 w 7323233"/>
              <a:gd name="connsiteY10" fmla="*/ 868233 h 5835507"/>
              <a:gd name="connsiteX11" fmla="*/ 6261225 w 7323233"/>
              <a:gd name="connsiteY11" fmla="*/ 928614 h 5835507"/>
              <a:gd name="connsiteX12" fmla="*/ 6858533 w 7323233"/>
              <a:gd name="connsiteY12" fmla="*/ 1323379 h 5835507"/>
              <a:gd name="connsiteX13" fmla="*/ 6744269 w 7323233"/>
              <a:gd name="connsiteY13" fmla="*/ 1407072 h 5835507"/>
              <a:gd name="connsiteX14" fmla="*/ 6956365 w 7323233"/>
              <a:gd name="connsiteY14" fmla="*/ 1507197 h 5835507"/>
              <a:gd name="connsiteX15" fmla="*/ 7004134 w 7323233"/>
              <a:gd name="connsiteY15" fmla="*/ 1549234 h 5835507"/>
              <a:gd name="connsiteX16" fmla="*/ 6963627 w 7323233"/>
              <a:gd name="connsiteY16" fmla="*/ 1599678 h 5835507"/>
              <a:gd name="connsiteX17" fmla="*/ 6875731 w 7323233"/>
              <a:gd name="connsiteY17" fmla="*/ 1634837 h 5835507"/>
              <a:gd name="connsiteX18" fmla="*/ 6759175 w 7323233"/>
              <a:gd name="connsiteY18" fmla="*/ 1723878 h 5835507"/>
              <a:gd name="connsiteX19" fmla="*/ 6763759 w 7323233"/>
              <a:gd name="connsiteY19" fmla="*/ 1793431 h 5835507"/>
              <a:gd name="connsiteX20" fmla="*/ 6832931 w 7323233"/>
              <a:gd name="connsiteY20" fmla="*/ 1919543 h 5835507"/>
              <a:gd name="connsiteX21" fmla="*/ 6728984 w 7323233"/>
              <a:gd name="connsiteY21" fmla="*/ 2051386 h 5835507"/>
              <a:gd name="connsiteX22" fmla="*/ 6675481 w 7323233"/>
              <a:gd name="connsiteY22" fmla="*/ 2090365 h 5835507"/>
              <a:gd name="connsiteX23" fmla="*/ 6778665 w 7323233"/>
              <a:gd name="connsiteY23" fmla="*/ 2103740 h 5835507"/>
              <a:gd name="connsiteX24" fmla="*/ 6814587 w 7323233"/>
              <a:gd name="connsiteY24" fmla="*/ 2158771 h 5835507"/>
              <a:gd name="connsiteX25" fmla="*/ 6830637 w 7323233"/>
              <a:gd name="connsiteY25" fmla="*/ 2186286 h 5835507"/>
              <a:gd name="connsiteX26" fmla="*/ 6928087 w 7323233"/>
              <a:gd name="connsiteY26" fmla="*/ 2358639 h 5835507"/>
              <a:gd name="connsiteX27" fmla="*/ 6911653 w 7323233"/>
              <a:gd name="connsiteY27" fmla="*/ 2406789 h 5835507"/>
              <a:gd name="connsiteX28" fmla="*/ 6749237 w 7323233"/>
              <a:gd name="connsiteY28" fmla="*/ 2639522 h 5835507"/>
              <a:gd name="connsiteX29" fmla="*/ 6921971 w 7323233"/>
              <a:gd name="connsiteY29" fmla="*/ 2704488 h 5835507"/>
              <a:gd name="connsiteX30" fmla="*/ 6932290 w 7323233"/>
              <a:gd name="connsiteY30" fmla="*/ 2814548 h 5835507"/>
              <a:gd name="connsiteX31" fmla="*/ 7020186 w 7323233"/>
              <a:gd name="connsiteY31" fmla="*/ 2937603 h 5835507"/>
              <a:gd name="connsiteX32" fmla="*/ 7213555 w 7323233"/>
              <a:gd name="connsiteY32" fmla="*/ 3110719 h 5835507"/>
              <a:gd name="connsiteX33" fmla="*/ 7323233 w 7323233"/>
              <a:gd name="connsiteY33" fmla="*/ 3226893 h 5835507"/>
              <a:gd name="connsiteX34" fmla="*/ 7134067 w 7323233"/>
              <a:gd name="connsiteY34" fmla="*/ 3257847 h 5835507"/>
              <a:gd name="connsiteX35" fmla="*/ 7104643 w 7323233"/>
              <a:gd name="connsiteY35" fmla="*/ 3275809 h 5835507"/>
              <a:gd name="connsiteX36" fmla="*/ 7127189 w 7323233"/>
              <a:gd name="connsiteY36" fmla="*/ 3336953 h 5835507"/>
              <a:gd name="connsiteX37" fmla="*/ 7157379 w 7323233"/>
              <a:gd name="connsiteY37" fmla="*/ 3397718 h 5835507"/>
              <a:gd name="connsiteX38" fmla="*/ 7136361 w 7323233"/>
              <a:gd name="connsiteY38" fmla="*/ 3445487 h 5835507"/>
              <a:gd name="connsiteX39" fmla="*/ 6988849 w 7323233"/>
              <a:gd name="connsiteY39" fmla="*/ 3652233 h 5835507"/>
              <a:gd name="connsiteX40" fmla="*/ 6867705 w 7323233"/>
              <a:gd name="connsiteY40" fmla="*/ 3734395 h 5835507"/>
              <a:gd name="connsiteX41" fmla="*/ 6591791 w 7323233"/>
              <a:gd name="connsiteY41" fmla="*/ 4107760 h 5835507"/>
              <a:gd name="connsiteX42" fmla="*/ 6505041 w 7323233"/>
              <a:gd name="connsiteY42" fmla="*/ 4228904 h 5835507"/>
              <a:gd name="connsiteX43" fmla="*/ 6569243 w 7323233"/>
              <a:gd name="connsiteY43" fmla="*/ 4271704 h 5835507"/>
              <a:gd name="connsiteX44" fmla="*/ 6446188 w 7323233"/>
              <a:gd name="connsiteY44" fmla="*/ 4398582 h 5835507"/>
              <a:gd name="connsiteX45" fmla="*/ 6301351 w 7323233"/>
              <a:gd name="connsiteY45" fmla="*/ 4539595 h 5835507"/>
              <a:gd name="connsiteX46" fmla="*/ 6263519 w 7323233"/>
              <a:gd name="connsiteY46" fmla="*/ 4577047 h 5835507"/>
              <a:gd name="connsiteX47" fmla="*/ 3277744 w 7323233"/>
              <a:gd name="connsiteY47" fmla="*/ 5834336 h 5835507"/>
              <a:gd name="connsiteX48" fmla="*/ 2490505 w 7323233"/>
              <a:gd name="connsiteY48" fmla="*/ 5648992 h 5835507"/>
              <a:gd name="connsiteX49" fmla="*/ 2179046 w 7323233"/>
              <a:gd name="connsiteY49" fmla="*/ 5504920 h 5835507"/>
              <a:gd name="connsiteX50" fmla="*/ 1780078 w 7323233"/>
              <a:gd name="connsiteY50" fmla="*/ 5273715 h 5835507"/>
              <a:gd name="connsiteX51" fmla="*/ 1353592 w 7323233"/>
              <a:gd name="connsiteY51" fmla="*/ 5087606 h 5835507"/>
              <a:gd name="connsiteX52" fmla="*/ 1208373 w 7323233"/>
              <a:gd name="connsiteY52" fmla="*/ 4917165 h 5835507"/>
              <a:gd name="connsiteX53" fmla="*/ 1157548 w 7323233"/>
              <a:gd name="connsiteY53" fmla="*/ 4869396 h 5835507"/>
              <a:gd name="connsiteX54" fmla="*/ 1030289 w 7323233"/>
              <a:gd name="connsiteY54" fmla="*/ 4807103 h 5835507"/>
              <a:gd name="connsiteX55" fmla="*/ 808258 w 7323233"/>
              <a:gd name="connsiteY55" fmla="*/ 4672585 h 5835507"/>
              <a:gd name="connsiteX56" fmla="*/ 889658 w 7323233"/>
              <a:gd name="connsiteY56" fmla="*/ 4642013 h 5835507"/>
              <a:gd name="connsiteX57" fmla="*/ 1123917 w 7323233"/>
              <a:gd name="connsiteY57" fmla="*/ 4723412 h 5835507"/>
              <a:gd name="connsiteX58" fmla="*/ 1294360 w 7323233"/>
              <a:gd name="connsiteY58" fmla="*/ 4745194 h 5835507"/>
              <a:gd name="connsiteX59" fmla="*/ 1054367 w 7323233"/>
              <a:gd name="connsiteY59" fmla="*/ 4603034 h 5835507"/>
              <a:gd name="connsiteX60" fmla="*/ 822015 w 7323233"/>
              <a:gd name="connsiteY60" fmla="*/ 4418070 h 5835507"/>
              <a:gd name="connsiteX61" fmla="*/ 1001246 w 7323233"/>
              <a:gd name="connsiteY61" fmla="*/ 4453610 h 5835507"/>
              <a:gd name="connsiteX62" fmla="*/ 1008889 w 7323233"/>
              <a:gd name="connsiteY62" fmla="*/ 4428770 h 5835507"/>
              <a:gd name="connsiteX63" fmla="*/ 853733 w 7323233"/>
              <a:gd name="connsiteY63" fmla="*/ 4208648 h 5835507"/>
              <a:gd name="connsiteX64" fmla="*/ 776921 w 7323233"/>
              <a:gd name="connsiteY64" fmla="*/ 4119989 h 5835507"/>
              <a:gd name="connsiteX65" fmla="*/ 431453 w 7323233"/>
              <a:gd name="connsiteY65" fmla="*/ 3852864 h 5835507"/>
              <a:gd name="connsiteX66" fmla="*/ 759342 w 7323233"/>
              <a:gd name="connsiteY66" fmla="*/ 3972095 h 5835507"/>
              <a:gd name="connsiteX67" fmla="*/ 420753 w 7323233"/>
              <a:gd name="connsiteY67" fmla="*/ 3712230 h 5835507"/>
              <a:gd name="connsiteX68" fmla="*/ 256425 w 7323233"/>
              <a:gd name="connsiteY68" fmla="*/ 3616309 h 5835507"/>
              <a:gd name="connsiteX69" fmla="*/ 214772 w 7323233"/>
              <a:gd name="connsiteY69" fmla="*/ 3559749 h 5835507"/>
              <a:gd name="connsiteX70" fmla="*/ 287762 w 7323233"/>
              <a:gd name="connsiteY70" fmla="*/ 3547521 h 5835507"/>
              <a:gd name="connsiteX71" fmla="*/ 511706 w 7323233"/>
              <a:gd name="connsiteY71" fmla="*/ 3569305 h 5835507"/>
              <a:gd name="connsiteX72" fmla="*/ 235409 w 7323233"/>
              <a:gd name="connsiteY72" fmla="*/ 3394659 h 5835507"/>
              <a:gd name="connsiteX73" fmla="*/ 442537 w 7323233"/>
              <a:gd name="connsiteY73" fmla="*/ 3421409 h 5835507"/>
              <a:gd name="connsiteX74" fmla="*/ 502152 w 7323233"/>
              <a:gd name="connsiteY74" fmla="*/ 3352622 h 5835507"/>
              <a:gd name="connsiteX75" fmla="*/ 598455 w 7323233"/>
              <a:gd name="connsiteY75" fmla="*/ 3241415 h 5835507"/>
              <a:gd name="connsiteX76" fmla="*/ 664949 w 7323233"/>
              <a:gd name="connsiteY76" fmla="*/ 3179506 h 5835507"/>
              <a:gd name="connsiteX77" fmla="*/ 692846 w 7323233"/>
              <a:gd name="connsiteY77" fmla="*/ 2984607 h 5835507"/>
              <a:gd name="connsiteX78" fmla="*/ 635524 w 7323233"/>
              <a:gd name="connsiteY78" fmla="*/ 2771366 h 5835507"/>
              <a:gd name="connsiteX79" fmla="*/ 480368 w 7323233"/>
              <a:gd name="connsiteY79" fmla="*/ 2663598 h 5835507"/>
              <a:gd name="connsiteX80" fmla="*/ 525081 w 7323233"/>
              <a:gd name="connsiteY80" fmla="*/ 2542454 h 5835507"/>
              <a:gd name="connsiteX81" fmla="*/ 855264 w 7323233"/>
              <a:gd name="connsiteY81" fmla="*/ 2615829 h 5835507"/>
              <a:gd name="connsiteX82" fmla="*/ 361137 w 7323233"/>
              <a:gd name="connsiteY82" fmla="*/ 2327301 h 5835507"/>
              <a:gd name="connsiteX83" fmla="*/ 444065 w 7323233"/>
              <a:gd name="connsiteY83" fmla="*/ 2312780 h 5835507"/>
              <a:gd name="connsiteX84" fmla="*/ 440625 w 7323233"/>
              <a:gd name="connsiteY84" fmla="*/ 2290233 h 5835507"/>
              <a:gd name="connsiteX85" fmla="*/ 445975 w 7323233"/>
              <a:gd name="connsiteY85" fmla="*/ 2151509 h 5835507"/>
              <a:gd name="connsiteX86" fmla="*/ 459734 w 7323233"/>
              <a:gd name="connsiteY86" fmla="*/ 2087690 h 5835507"/>
              <a:gd name="connsiteX87" fmla="*/ 437950 w 7323233"/>
              <a:gd name="connsiteY87" fmla="*/ 2014315 h 5835507"/>
              <a:gd name="connsiteX88" fmla="*/ 808640 w 7323233"/>
              <a:gd name="connsiteY88" fmla="*/ 2042977 h 5835507"/>
              <a:gd name="connsiteX89" fmla="*/ 969908 w 7323233"/>
              <a:gd name="connsiteY89" fmla="*/ 2026162 h 5835507"/>
              <a:gd name="connsiteX90" fmla="*/ 1251176 w 7323233"/>
              <a:gd name="connsiteY90" fmla="*/ 2021577 h 5835507"/>
              <a:gd name="connsiteX91" fmla="*/ 1381491 w 7323233"/>
              <a:gd name="connsiteY91" fmla="*/ 2035718 h 5835507"/>
              <a:gd name="connsiteX92" fmla="*/ 1492697 w 7323233"/>
              <a:gd name="connsiteY92" fmla="*/ 2017374 h 5835507"/>
              <a:gd name="connsiteX93" fmla="*/ 1386076 w 7323233"/>
              <a:gd name="connsiteY93" fmla="*/ 1931006 h 5835507"/>
              <a:gd name="connsiteX94" fmla="*/ 1235889 w 7323233"/>
              <a:gd name="connsiteY94" fmla="*/ 1932153 h 5835507"/>
              <a:gd name="connsiteX95" fmla="*/ 1128886 w 7323233"/>
              <a:gd name="connsiteY95" fmla="*/ 1875977 h 5835507"/>
              <a:gd name="connsiteX96" fmla="*/ 1026851 w 7323233"/>
              <a:gd name="connsiteY96" fmla="*/ 1774322 h 5835507"/>
              <a:gd name="connsiteX97" fmla="*/ 666861 w 7323233"/>
              <a:gd name="connsiteY97" fmla="*/ 1612290 h 5835507"/>
              <a:gd name="connsiteX98" fmla="*/ 601130 w 7323233"/>
              <a:gd name="connsiteY98" fmla="*/ 1550762 h 5835507"/>
              <a:gd name="connsiteX99" fmla="*/ 1630272 w 7323233"/>
              <a:gd name="connsiteY99" fmla="*/ 1785787 h 5835507"/>
              <a:gd name="connsiteX100" fmla="*/ 1312320 w 7323233"/>
              <a:gd name="connsiteY100" fmla="*/ 1687191 h 5835507"/>
              <a:gd name="connsiteX101" fmla="*/ 1527473 w 7323233"/>
              <a:gd name="connsiteY101" fmla="*/ 1705153 h 5835507"/>
              <a:gd name="connsiteX102" fmla="*/ 1646706 w 7323233"/>
              <a:gd name="connsiteY102" fmla="*/ 1639040 h 5835507"/>
              <a:gd name="connsiteX103" fmla="*/ 1645178 w 7323233"/>
              <a:gd name="connsiteY103" fmla="*/ 1620315 h 5835507"/>
              <a:gd name="connsiteX104" fmla="*/ 1557663 w 7323233"/>
              <a:gd name="connsiteY104" fmla="*/ 1558787 h 5835507"/>
              <a:gd name="connsiteX105" fmla="*/ 1506454 w 7323233"/>
              <a:gd name="connsiteY105" fmla="*/ 1519044 h 5835507"/>
              <a:gd name="connsiteX106" fmla="*/ 1366204 w 7323233"/>
              <a:gd name="connsiteY106" fmla="*/ 1375735 h 5835507"/>
              <a:gd name="connsiteX107" fmla="*/ 1466329 w 7323233"/>
              <a:gd name="connsiteY107" fmla="*/ 1360450 h 5835507"/>
              <a:gd name="connsiteX108" fmla="*/ 1503397 w 7323233"/>
              <a:gd name="connsiteY108" fmla="*/ 1330641 h 5835507"/>
              <a:gd name="connsiteX109" fmla="*/ 1475501 w 7323233"/>
              <a:gd name="connsiteY109" fmla="*/ 1288604 h 5835507"/>
              <a:gd name="connsiteX110" fmla="*/ 1165573 w 7323233"/>
              <a:gd name="connsiteY110" fmla="*/ 1159435 h 5835507"/>
              <a:gd name="connsiteX111" fmla="*/ 1141498 w 7323233"/>
              <a:gd name="connsiteY111" fmla="*/ 1059311 h 5835507"/>
              <a:gd name="connsiteX112" fmla="*/ 1199585 w 7323233"/>
              <a:gd name="connsiteY112" fmla="*/ 1044407 h 5835507"/>
              <a:gd name="connsiteX113" fmla="*/ 1267226 w 7323233"/>
              <a:gd name="connsiteY113" fmla="*/ 1051286 h 5835507"/>
              <a:gd name="connsiteX114" fmla="*/ 1213342 w 7323233"/>
              <a:gd name="connsiteY114" fmla="*/ 972561 h 5835507"/>
              <a:gd name="connsiteX115" fmla="*/ 993986 w 7323233"/>
              <a:gd name="connsiteY115" fmla="*/ 893073 h 5835507"/>
              <a:gd name="connsiteX116" fmla="*/ 1047486 w 7323233"/>
              <a:gd name="connsiteY116" fmla="*/ 820083 h 5835507"/>
              <a:gd name="connsiteX117" fmla="*/ 0 w 7323233"/>
              <a:gd name="connsiteY117" fmla="*/ 488371 h 5835507"/>
              <a:gd name="connsiteX118" fmla="*/ 188403 w 7323233"/>
              <a:gd name="connsiteY118" fmla="*/ 484933 h 5835507"/>
              <a:gd name="connsiteX119" fmla="*/ 584315 w 7323233"/>
              <a:gd name="connsiteY119" fmla="*/ 534230 h 5835507"/>
              <a:gd name="connsiteX120" fmla="*/ 782271 w 7323233"/>
              <a:gd name="connsiteY120" fmla="*/ 525824 h 5835507"/>
              <a:gd name="connsiteX121" fmla="*/ 967998 w 7323233"/>
              <a:gd name="connsiteY121" fmla="*/ 552574 h 5835507"/>
              <a:gd name="connsiteX122" fmla="*/ 1129651 w 7323233"/>
              <a:gd name="connsiteY122" fmla="*/ 552574 h 5835507"/>
              <a:gd name="connsiteX123" fmla="*/ 978317 w 7323233"/>
              <a:gd name="connsiteY123" fmla="*/ 513593 h 5835507"/>
              <a:gd name="connsiteX124" fmla="*/ 1074620 w 7323233"/>
              <a:gd name="connsiteY124" fmla="*/ 478818 h 5835507"/>
              <a:gd name="connsiteX125" fmla="*/ 1091435 w 7323233"/>
              <a:gd name="connsiteY125" fmla="*/ 436781 h 5835507"/>
              <a:gd name="connsiteX126" fmla="*/ 1135383 w 7323233"/>
              <a:gd name="connsiteY126" fmla="*/ 404296 h 5835507"/>
              <a:gd name="connsiteX127" fmla="*/ 1384166 w 7323233"/>
              <a:gd name="connsiteY127" fmla="*/ 420349 h 5835507"/>
              <a:gd name="connsiteX128" fmla="*/ 1219839 w 7323233"/>
              <a:gd name="connsiteY128" fmla="*/ 286593 h 5835507"/>
              <a:gd name="connsiteX129" fmla="*/ 1114364 w 7323233"/>
              <a:gd name="connsiteY129" fmla="*/ 264428 h 5835507"/>
              <a:gd name="connsiteX130" fmla="*/ 1090289 w 7323233"/>
              <a:gd name="connsiteY130" fmla="*/ 207487 h 5835507"/>
              <a:gd name="connsiteX131" fmla="*/ 1139204 w 7323233"/>
              <a:gd name="connsiteY131" fmla="*/ 195259 h 5835507"/>
              <a:gd name="connsiteX132" fmla="*/ 1382254 w 7323233"/>
              <a:gd name="connsiteY132" fmla="*/ 242265 h 5835507"/>
              <a:gd name="connsiteX133" fmla="*/ 1423145 w 7323233"/>
              <a:gd name="connsiteY133" fmla="*/ 223537 h 5835507"/>
              <a:gd name="connsiteX134" fmla="*/ 965705 w 7323233"/>
              <a:gd name="connsiteY134" fmla="*/ 102013 h 5835507"/>
              <a:gd name="connsiteX135" fmla="*/ 972586 w 7323233"/>
              <a:gd name="connsiteY135" fmla="*/ 69912 h 5835507"/>
              <a:gd name="connsiteX136" fmla="*/ 1375376 w 7323233"/>
              <a:gd name="connsiteY136" fmla="*/ 119593 h 5835507"/>
              <a:gd name="connsiteX137" fmla="*/ 1117804 w 7323233"/>
              <a:gd name="connsiteY137" fmla="*/ 25200 h 5835507"/>
              <a:gd name="connsiteX138" fmla="*/ 1164045 w 7323233"/>
              <a:gd name="connsiteY138" fmla="*/ 25 h 5835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7323233" h="5835507">
                <a:moveTo>
                  <a:pt x="1164045" y="25"/>
                </a:moveTo>
                <a:cubicBezTo>
                  <a:pt x="1180764" y="455"/>
                  <a:pt x="1198056" y="6474"/>
                  <a:pt x="1213723" y="8385"/>
                </a:cubicBezTo>
                <a:cubicBezTo>
                  <a:pt x="1559575" y="51187"/>
                  <a:pt x="1905425" y="97428"/>
                  <a:pt x="2251656" y="138318"/>
                </a:cubicBezTo>
                <a:cubicBezTo>
                  <a:pt x="2575343" y="176534"/>
                  <a:pt x="2901320" y="185322"/>
                  <a:pt x="3226534" y="205194"/>
                </a:cubicBezTo>
                <a:cubicBezTo>
                  <a:pt x="3620153" y="229271"/>
                  <a:pt x="4013008" y="263284"/>
                  <a:pt x="4404335" y="316784"/>
                </a:cubicBezTo>
                <a:cubicBezTo>
                  <a:pt x="4676048" y="354236"/>
                  <a:pt x="4950435" y="380221"/>
                  <a:pt x="5225968" y="350415"/>
                </a:cubicBezTo>
                <a:cubicBezTo>
                  <a:pt x="5239725" y="348884"/>
                  <a:pt x="5255394" y="343918"/>
                  <a:pt x="5266859" y="348884"/>
                </a:cubicBezTo>
                <a:cubicBezTo>
                  <a:pt x="5400614" y="404680"/>
                  <a:pt x="5546596" y="364553"/>
                  <a:pt x="5685318" y="399712"/>
                </a:cubicBezTo>
                <a:cubicBezTo>
                  <a:pt x="5649777" y="535377"/>
                  <a:pt x="5497299" y="524293"/>
                  <a:pt x="5411315" y="618305"/>
                </a:cubicBezTo>
                <a:cubicBezTo>
                  <a:pt x="5551565" y="655755"/>
                  <a:pt x="5677676" y="693589"/>
                  <a:pt x="5805698" y="721868"/>
                </a:cubicBezTo>
                <a:cubicBezTo>
                  <a:pt x="5941363" y="751677"/>
                  <a:pt x="6056391" y="832311"/>
                  <a:pt x="6188997" y="868233"/>
                </a:cubicBezTo>
                <a:cubicBezTo>
                  <a:pt x="6217279" y="875876"/>
                  <a:pt x="6251291" y="902627"/>
                  <a:pt x="6261225" y="928614"/>
                </a:cubicBezTo>
                <a:cubicBezTo>
                  <a:pt x="6293326" y="1012688"/>
                  <a:pt x="6934199" y="1248479"/>
                  <a:pt x="6858533" y="1323379"/>
                </a:cubicBezTo>
                <a:cubicBezTo>
                  <a:pt x="6827197" y="1354335"/>
                  <a:pt x="6786687" y="1376500"/>
                  <a:pt x="6744269" y="1407072"/>
                </a:cubicBezTo>
                <a:cubicBezTo>
                  <a:pt x="6808090" y="1464778"/>
                  <a:pt x="6879934" y="1490000"/>
                  <a:pt x="6956365" y="1507197"/>
                </a:cubicBezTo>
                <a:cubicBezTo>
                  <a:pt x="6979295" y="1512547"/>
                  <a:pt x="7001843" y="1523247"/>
                  <a:pt x="7004134" y="1549234"/>
                </a:cubicBezTo>
                <a:cubicBezTo>
                  <a:pt x="7006427" y="1576366"/>
                  <a:pt x="6983115" y="1587066"/>
                  <a:pt x="6963627" y="1599678"/>
                </a:cubicBezTo>
                <a:cubicBezTo>
                  <a:pt x="6936493" y="1617256"/>
                  <a:pt x="6910125" y="1632543"/>
                  <a:pt x="6875731" y="1634837"/>
                </a:cubicBezTo>
                <a:cubicBezTo>
                  <a:pt x="6819171" y="1638275"/>
                  <a:pt x="6792040" y="1687191"/>
                  <a:pt x="6759175" y="1723878"/>
                </a:cubicBezTo>
                <a:cubicBezTo>
                  <a:pt x="6740831" y="1744515"/>
                  <a:pt x="6731659" y="1786169"/>
                  <a:pt x="6763759" y="1793431"/>
                </a:cubicBezTo>
                <a:cubicBezTo>
                  <a:pt x="6840955" y="1811009"/>
                  <a:pt x="6834840" y="1861837"/>
                  <a:pt x="6832931" y="1919543"/>
                </a:cubicBezTo>
                <a:cubicBezTo>
                  <a:pt x="6830255" y="1991005"/>
                  <a:pt x="6784777" y="2023871"/>
                  <a:pt x="6728984" y="2051386"/>
                </a:cubicBezTo>
                <a:cubicBezTo>
                  <a:pt x="6709875" y="2060939"/>
                  <a:pt x="6682743" y="2060556"/>
                  <a:pt x="6675481" y="2090365"/>
                </a:cubicBezTo>
                <a:cubicBezTo>
                  <a:pt x="6706819" y="2118645"/>
                  <a:pt x="6745034" y="2095715"/>
                  <a:pt x="6778665" y="2103740"/>
                </a:cubicBezTo>
                <a:cubicBezTo>
                  <a:pt x="6806561" y="2110237"/>
                  <a:pt x="6852802" y="2106799"/>
                  <a:pt x="6814587" y="2158771"/>
                </a:cubicBezTo>
                <a:cubicBezTo>
                  <a:pt x="6803503" y="2173674"/>
                  <a:pt x="6816497" y="2185139"/>
                  <a:pt x="6830637" y="2186286"/>
                </a:cubicBezTo>
                <a:cubicBezTo>
                  <a:pt x="6943755" y="2198133"/>
                  <a:pt x="6891781" y="2303226"/>
                  <a:pt x="6928087" y="2358639"/>
                </a:cubicBezTo>
                <a:cubicBezTo>
                  <a:pt x="6938021" y="2373923"/>
                  <a:pt x="6927321" y="2400292"/>
                  <a:pt x="6911653" y="2406789"/>
                </a:cubicBezTo>
                <a:cubicBezTo>
                  <a:pt x="6811528" y="2449592"/>
                  <a:pt x="6797771" y="2551626"/>
                  <a:pt x="6749237" y="2639522"/>
                </a:cubicBezTo>
                <a:cubicBezTo>
                  <a:pt x="6801975" y="2674298"/>
                  <a:pt x="6865031" y="2681941"/>
                  <a:pt x="6921971" y="2704488"/>
                </a:cubicBezTo>
                <a:cubicBezTo>
                  <a:pt x="6981205" y="2728182"/>
                  <a:pt x="6981205" y="2745760"/>
                  <a:pt x="6932290" y="2814548"/>
                </a:cubicBezTo>
                <a:cubicBezTo>
                  <a:pt x="7059546" y="2829453"/>
                  <a:pt x="7059546" y="2829453"/>
                  <a:pt x="7020186" y="2937603"/>
                </a:cubicBezTo>
                <a:cubicBezTo>
                  <a:pt x="7126808" y="2947538"/>
                  <a:pt x="7197123" y="2998747"/>
                  <a:pt x="7213555" y="3110719"/>
                </a:cubicBezTo>
                <a:cubicBezTo>
                  <a:pt x="7221580" y="3164984"/>
                  <a:pt x="7269733" y="3190588"/>
                  <a:pt x="7323233" y="3226893"/>
                </a:cubicBezTo>
                <a:cubicBezTo>
                  <a:pt x="7256739" y="3262053"/>
                  <a:pt x="7211645" y="3335425"/>
                  <a:pt x="7134067" y="3257847"/>
                </a:cubicBezTo>
                <a:cubicBezTo>
                  <a:pt x="7105789" y="3229569"/>
                  <a:pt x="7108462" y="3265491"/>
                  <a:pt x="7104643" y="3275809"/>
                </a:cubicBezTo>
                <a:cubicBezTo>
                  <a:pt x="7095471" y="3301031"/>
                  <a:pt x="7114577" y="3317846"/>
                  <a:pt x="7127189" y="3336953"/>
                </a:cubicBezTo>
                <a:cubicBezTo>
                  <a:pt x="7139417" y="3356062"/>
                  <a:pt x="7153939" y="3376315"/>
                  <a:pt x="7157379" y="3397718"/>
                </a:cubicBezTo>
                <a:cubicBezTo>
                  <a:pt x="7159671" y="3412621"/>
                  <a:pt x="7148589" y="3434403"/>
                  <a:pt x="7136361" y="3445487"/>
                </a:cubicBezTo>
                <a:cubicBezTo>
                  <a:pt x="7072159" y="3503956"/>
                  <a:pt x="7110374" y="3635418"/>
                  <a:pt x="6988849" y="3652233"/>
                </a:cubicBezTo>
                <a:cubicBezTo>
                  <a:pt x="6934199" y="3659874"/>
                  <a:pt x="6907831" y="3708027"/>
                  <a:pt x="6867705" y="3734395"/>
                </a:cubicBezTo>
                <a:cubicBezTo>
                  <a:pt x="6728219" y="3826495"/>
                  <a:pt x="6634972" y="3944964"/>
                  <a:pt x="6591791" y="4107760"/>
                </a:cubicBezTo>
                <a:cubicBezTo>
                  <a:pt x="6579943" y="4152854"/>
                  <a:pt x="6534466" y="4189160"/>
                  <a:pt x="6505041" y="4228904"/>
                </a:cubicBezTo>
                <a:cubicBezTo>
                  <a:pt x="6519181" y="4257948"/>
                  <a:pt x="6596375" y="4195273"/>
                  <a:pt x="6569243" y="4271704"/>
                </a:cubicBezTo>
                <a:cubicBezTo>
                  <a:pt x="6548606" y="4329029"/>
                  <a:pt x="6495869" y="4364569"/>
                  <a:pt x="6446188" y="4398582"/>
                </a:cubicBezTo>
                <a:cubicBezTo>
                  <a:pt x="6389629" y="4437179"/>
                  <a:pt x="6326957" y="4468132"/>
                  <a:pt x="6301351" y="4539595"/>
                </a:cubicBezTo>
                <a:cubicBezTo>
                  <a:pt x="6296001" y="4554882"/>
                  <a:pt x="6278804" y="4570932"/>
                  <a:pt x="6263519" y="4577047"/>
                </a:cubicBezTo>
                <a:cubicBezTo>
                  <a:pt x="5466343" y="5834719"/>
                  <a:pt x="3503978" y="5843126"/>
                  <a:pt x="3277744" y="5834336"/>
                </a:cubicBezTo>
                <a:cubicBezTo>
                  <a:pt x="3003739" y="5823254"/>
                  <a:pt x="2744636" y="5745676"/>
                  <a:pt x="2490505" y="5648992"/>
                </a:cubicBezTo>
                <a:cubicBezTo>
                  <a:pt x="2383118" y="5608101"/>
                  <a:pt x="2283377" y="5550014"/>
                  <a:pt x="2179046" y="5504920"/>
                </a:cubicBezTo>
                <a:cubicBezTo>
                  <a:pt x="2034975" y="5442627"/>
                  <a:pt x="1923768" y="5323777"/>
                  <a:pt x="1780078" y="5273715"/>
                </a:cubicBezTo>
                <a:cubicBezTo>
                  <a:pt x="1632184" y="5222124"/>
                  <a:pt x="1505691" y="5127731"/>
                  <a:pt x="1353592" y="5087606"/>
                </a:cubicBezTo>
                <a:cubicBezTo>
                  <a:pt x="1273341" y="5066205"/>
                  <a:pt x="1195763" y="5027608"/>
                  <a:pt x="1208373" y="4917165"/>
                </a:cubicBezTo>
                <a:cubicBezTo>
                  <a:pt x="1211813" y="4885828"/>
                  <a:pt x="1190795" y="4860224"/>
                  <a:pt x="1157548" y="4869396"/>
                </a:cubicBezTo>
                <a:cubicBezTo>
                  <a:pt x="1094110" y="4886593"/>
                  <a:pt x="1065448" y="4841115"/>
                  <a:pt x="1030289" y="4807103"/>
                </a:cubicBezTo>
                <a:cubicBezTo>
                  <a:pt x="967617" y="4746725"/>
                  <a:pt x="908001" y="4682522"/>
                  <a:pt x="808258" y="4672585"/>
                </a:cubicBezTo>
                <a:cubicBezTo>
                  <a:pt x="827365" y="4625197"/>
                  <a:pt x="859849" y="4632078"/>
                  <a:pt x="889658" y="4642013"/>
                </a:cubicBezTo>
                <a:cubicBezTo>
                  <a:pt x="967998" y="4668000"/>
                  <a:pt x="1045576" y="4697425"/>
                  <a:pt x="1123917" y="4723412"/>
                </a:cubicBezTo>
                <a:cubicBezTo>
                  <a:pt x="1175126" y="4740228"/>
                  <a:pt x="1225954" y="4763921"/>
                  <a:pt x="1294360" y="4745194"/>
                </a:cubicBezTo>
                <a:cubicBezTo>
                  <a:pt x="1235507" y="4649656"/>
                  <a:pt x="1135383" y="4632459"/>
                  <a:pt x="1054367" y="4603034"/>
                </a:cubicBezTo>
                <a:cubicBezTo>
                  <a:pt x="953095" y="4565966"/>
                  <a:pt x="893480" y="4496029"/>
                  <a:pt x="822015" y="4418070"/>
                </a:cubicBezTo>
                <a:cubicBezTo>
                  <a:pt x="896536" y="4399344"/>
                  <a:pt x="942777" y="4456669"/>
                  <a:pt x="1001246" y="4453610"/>
                </a:cubicBezTo>
                <a:cubicBezTo>
                  <a:pt x="1004304" y="4443675"/>
                  <a:pt x="1009654" y="4429153"/>
                  <a:pt x="1008889" y="4428770"/>
                </a:cubicBezTo>
                <a:cubicBezTo>
                  <a:pt x="913351" y="4385969"/>
                  <a:pt x="868639" y="4305717"/>
                  <a:pt x="853733" y="4208648"/>
                </a:cubicBezTo>
                <a:cubicBezTo>
                  <a:pt x="846092" y="4158588"/>
                  <a:pt x="811315" y="4142920"/>
                  <a:pt x="776921" y="4119989"/>
                </a:cubicBezTo>
                <a:cubicBezTo>
                  <a:pt x="656924" y="4038591"/>
                  <a:pt x="530049" y="3964835"/>
                  <a:pt x="431453" y="3852864"/>
                </a:cubicBezTo>
                <a:cubicBezTo>
                  <a:pt x="545336" y="3867767"/>
                  <a:pt x="636671" y="3940758"/>
                  <a:pt x="759342" y="3972095"/>
                </a:cubicBezTo>
                <a:cubicBezTo>
                  <a:pt x="661893" y="3849042"/>
                  <a:pt x="535781" y="3786751"/>
                  <a:pt x="420753" y="3712230"/>
                </a:cubicBezTo>
                <a:cubicBezTo>
                  <a:pt x="368397" y="3678218"/>
                  <a:pt x="319865" y="3634652"/>
                  <a:pt x="256425" y="3616309"/>
                </a:cubicBezTo>
                <a:cubicBezTo>
                  <a:pt x="233878" y="3609812"/>
                  <a:pt x="196810" y="3596055"/>
                  <a:pt x="214772" y="3559749"/>
                </a:cubicBezTo>
                <a:cubicBezTo>
                  <a:pt x="230057" y="3529561"/>
                  <a:pt x="260247" y="3538731"/>
                  <a:pt x="287762" y="3547521"/>
                </a:cubicBezTo>
                <a:cubicBezTo>
                  <a:pt x="353875" y="3569305"/>
                  <a:pt x="422281" y="3569687"/>
                  <a:pt x="511706" y="3569305"/>
                </a:cubicBezTo>
                <a:cubicBezTo>
                  <a:pt x="436803" y="3469562"/>
                  <a:pt x="299609" y="3499371"/>
                  <a:pt x="235409" y="3394659"/>
                </a:cubicBezTo>
                <a:cubicBezTo>
                  <a:pt x="315659" y="3376315"/>
                  <a:pt x="377569" y="3414149"/>
                  <a:pt x="442537" y="3421409"/>
                </a:cubicBezTo>
                <a:cubicBezTo>
                  <a:pt x="501387" y="3427906"/>
                  <a:pt x="515909" y="3410328"/>
                  <a:pt x="502152" y="3352622"/>
                </a:cubicBezTo>
                <a:cubicBezTo>
                  <a:pt x="480752" y="3262815"/>
                  <a:pt x="512852" y="3216956"/>
                  <a:pt x="598455" y="3241415"/>
                </a:cubicBezTo>
                <a:cubicBezTo>
                  <a:pt x="677943" y="3264344"/>
                  <a:pt x="686349" y="3230715"/>
                  <a:pt x="664949" y="3179506"/>
                </a:cubicBezTo>
                <a:cubicBezTo>
                  <a:pt x="634377" y="3104987"/>
                  <a:pt x="669153" y="3047281"/>
                  <a:pt x="692846" y="2984607"/>
                </a:cubicBezTo>
                <a:cubicBezTo>
                  <a:pt x="729152" y="2889069"/>
                  <a:pt x="713865" y="2842445"/>
                  <a:pt x="635524" y="2771366"/>
                </a:cubicBezTo>
                <a:cubicBezTo>
                  <a:pt x="591577" y="2731620"/>
                  <a:pt x="544190" y="2697991"/>
                  <a:pt x="480368" y="2663598"/>
                </a:cubicBezTo>
                <a:cubicBezTo>
                  <a:pt x="627499" y="2644872"/>
                  <a:pt x="473109" y="2581817"/>
                  <a:pt x="525081" y="2542454"/>
                </a:cubicBezTo>
                <a:cubicBezTo>
                  <a:pt x="629027" y="2526404"/>
                  <a:pt x="713865" y="2651751"/>
                  <a:pt x="855264" y="2615829"/>
                </a:cubicBezTo>
                <a:cubicBezTo>
                  <a:pt x="680618" y="2507295"/>
                  <a:pt x="487630" y="2471755"/>
                  <a:pt x="361137" y="2327301"/>
                </a:cubicBezTo>
                <a:cubicBezTo>
                  <a:pt x="390181" y="2294436"/>
                  <a:pt x="419224" y="2325008"/>
                  <a:pt x="444065" y="2312780"/>
                </a:cubicBezTo>
                <a:cubicBezTo>
                  <a:pt x="443300" y="2305136"/>
                  <a:pt x="445212" y="2293671"/>
                  <a:pt x="440625" y="2290233"/>
                </a:cubicBezTo>
                <a:cubicBezTo>
                  <a:pt x="346234" y="2211508"/>
                  <a:pt x="344703" y="2209598"/>
                  <a:pt x="445975" y="2151509"/>
                </a:cubicBezTo>
                <a:cubicBezTo>
                  <a:pt x="481515" y="2131255"/>
                  <a:pt x="478459" y="2113293"/>
                  <a:pt x="459734" y="2087690"/>
                </a:cubicBezTo>
                <a:cubicBezTo>
                  <a:pt x="446356" y="2069728"/>
                  <a:pt x="430306" y="2053677"/>
                  <a:pt x="437950" y="2014315"/>
                </a:cubicBezTo>
                <a:cubicBezTo>
                  <a:pt x="493362" y="2064761"/>
                  <a:pt x="761252" y="2048327"/>
                  <a:pt x="808640" y="2042977"/>
                </a:cubicBezTo>
                <a:cubicBezTo>
                  <a:pt x="861758" y="2037246"/>
                  <a:pt x="914114" y="2012787"/>
                  <a:pt x="969908" y="2026162"/>
                </a:cubicBezTo>
                <a:cubicBezTo>
                  <a:pt x="1014621" y="2036864"/>
                  <a:pt x="1221748" y="2140427"/>
                  <a:pt x="1251176" y="2021577"/>
                </a:cubicBezTo>
                <a:cubicBezTo>
                  <a:pt x="1252704" y="2015846"/>
                  <a:pt x="1336395" y="2029221"/>
                  <a:pt x="1381491" y="2035718"/>
                </a:cubicBezTo>
                <a:cubicBezTo>
                  <a:pt x="1421235" y="2041068"/>
                  <a:pt x="1465947" y="2064761"/>
                  <a:pt x="1492697" y="2017374"/>
                </a:cubicBezTo>
                <a:cubicBezTo>
                  <a:pt x="1508366" y="1989477"/>
                  <a:pt x="1443782" y="1935593"/>
                  <a:pt x="1386076" y="1931006"/>
                </a:cubicBezTo>
                <a:cubicBezTo>
                  <a:pt x="1336013" y="1926802"/>
                  <a:pt x="1283658" y="1920687"/>
                  <a:pt x="1235889" y="1932153"/>
                </a:cubicBezTo>
                <a:cubicBezTo>
                  <a:pt x="1177038" y="1945911"/>
                  <a:pt x="1145320" y="1923746"/>
                  <a:pt x="1128886" y="1875977"/>
                </a:cubicBezTo>
                <a:cubicBezTo>
                  <a:pt x="1110542" y="1823240"/>
                  <a:pt x="1075383" y="1798781"/>
                  <a:pt x="1026851" y="1774322"/>
                </a:cubicBezTo>
                <a:cubicBezTo>
                  <a:pt x="909146" y="1715090"/>
                  <a:pt x="796030" y="1646684"/>
                  <a:pt x="666861" y="1612290"/>
                </a:cubicBezTo>
                <a:cubicBezTo>
                  <a:pt x="641255" y="1605409"/>
                  <a:pt x="612977" y="1596238"/>
                  <a:pt x="601130" y="1550762"/>
                </a:cubicBezTo>
                <a:cubicBezTo>
                  <a:pt x="950802" y="1618785"/>
                  <a:pt x="1269520" y="1796106"/>
                  <a:pt x="1630272" y="1785787"/>
                </a:cubicBezTo>
                <a:cubicBezTo>
                  <a:pt x="1531678" y="1729610"/>
                  <a:pt x="1417413" y="1726553"/>
                  <a:pt x="1312320" y="1687191"/>
                </a:cubicBezTo>
                <a:cubicBezTo>
                  <a:pt x="1386841" y="1657765"/>
                  <a:pt x="1456775" y="1688337"/>
                  <a:pt x="1527473" y="1705153"/>
                </a:cubicBezTo>
                <a:cubicBezTo>
                  <a:pt x="1586707" y="1718909"/>
                  <a:pt x="1640210" y="1721203"/>
                  <a:pt x="1646706" y="1639040"/>
                </a:cubicBezTo>
                <a:cubicBezTo>
                  <a:pt x="1644413" y="1633690"/>
                  <a:pt x="1644794" y="1626812"/>
                  <a:pt x="1645178" y="1620315"/>
                </a:cubicBezTo>
                <a:cubicBezTo>
                  <a:pt x="1625304" y="1586303"/>
                  <a:pt x="1594350" y="1568725"/>
                  <a:pt x="1557663" y="1558787"/>
                </a:cubicBezTo>
                <a:cubicBezTo>
                  <a:pt x="1535498" y="1552672"/>
                  <a:pt x="1506073" y="1543500"/>
                  <a:pt x="1506454" y="1519044"/>
                </a:cubicBezTo>
                <a:cubicBezTo>
                  <a:pt x="1507601" y="1428472"/>
                  <a:pt x="1436904" y="1402104"/>
                  <a:pt x="1366204" y="1375735"/>
                </a:cubicBezTo>
                <a:cubicBezTo>
                  <a:pt x="1405566" y="1330641"/>
                  <a:pt x="1436520" y="1363888"/>
                  <a:pt x="1466329" y="1360450"/>
                </a:cubicBezTo>
                <a:cubicBezTo>
                  <a:pt x="1485819" y="1358157"/>
                  <a:pt x="1503397" y="1353953"/>
                  <a:pt x="1503397" y="1330641"/>
                </a:cubicBezTo>
                <a:cubicBezTo>
                  <a:pt x="1503779" y="1311151"/>
                  <a:pt x="1494607" y="1288985"/>
                  <a:pt x="1475501" y="1288604"/>
                </a:cubicBezTo>
                <a:cubicBezTo>
                  <a:pt x="1355885" y="1285163"/>
                  <a:pt x="1289773" y="1159817"/>
                  <a:pt x="1165573" y="1159435"/>
                </a:cubicBezTo>
                <a:cubicBezTo>
                  <a:pt x="1091435" y="1159435"/>
                  <a:pt x="1204170" y="1088738"/>
                  <a:pt x="1141498" y="1059311"/>
                </a:cubicBezTo>
                <a:cubicBezTo>
                  <a:pt x="1127739" y="1052814"/>
                  <a:pt x="1177420" y="1042879"/>
                  <a:pt x="1199585" y="1044407"/>
                </a:cubicBezTo>
                <a:cubicBezTo>
                  <a:pt x="1221367" y="1045935"/>
                  <a:pt x="1240857" y="1064661"/>
                  <a:pt x="1267226" y="1051286"/>
                </a:cubicBezTo>
                <a:cubicBezTo>
                  <a:pt x="1281748" y="1003517"/>
                  <a:pt x="1244298" y="985938"/>
                  <a:pt x="1213342" y="972561"/>
                </a:cubicBezTo>
                <a:cubicBezTo>
                  <a:pt x="1141879" y="941607"/>
                  <a:pt x="1072327" y="904157"/>
                  <a:pt x="993986" y="893073"/>
                </a:cubicBezTo>
                <a:cubicBezTo>
                  <a:pt x="966089" y="889252"/>
                  <a:pt x="1034111" y="838042"/>
                  <a:pt x="1047486" y="820083"/>
                </a:cubicBezTo>
                <a:cubicBezTo>
                  <a:pt x="732209" y="631299"/>
                  <a:pt x="353112" y="640852"/>
                  <a:pt x="0" y="488371"/>
                </a:cubicBezTo>
                <a:cubicBezTo>
                  <a:pt x="77960" y="458564"/>
                  <a:pt x="135284" y="480346"/>
                  <a:pt x="188403" y="484933"/>
                </a:cubicBezTo>
                <a:cubicBezTo>
                  <a:pt x="321009" y="496396"/>
                  <a:pt x="452090" y="520090"/>
                  <a:pt x="584315" y="534230"/>
                </a:cubicBezTo>
                <a:cubicBezTo>
                  <a:pt x="649281" y="541108"/>
                  <a:pt x="709662" y="567096"/>
                  <a:pt x="782271" y="525824"/>
                </a:cubicBezTo>
                <a:cubicBezTo>
                  <a:pt x="830805" y="498308"/>
                  <a:pt x="908383" y="528115"/>
                  <a:pt x="967998" y="552574"/>
                </a:cubicBezTo>
                <a:cubicBezTo>
                  <a:pt x="1017296" y="572827"/>
                  <a:pt x="1064301" y="578177"/>
                  <a:pt x="1129651" y="552574"/>
                </a:cubicBezTo>
                <a:cubicBezTo>
                  <a:pt x="1070417" y="536905"/>
                  <a:pt x="1024939" y="523149"/>
                  <a:pt x="978317" y="513593"/>
                </a:cubicBezTo>
                <a:cubicBezTo>
                  <a:pt x="941248" y="505952"/>
                  <a:pt x="1029526" y="474996"/>
                  <a:pt x="1074620" y="478818"/>
                </a:cubicBezTo>
                <a:cubicBezTo>
                  <a:pt x="1137676" y="484168"/>
                  <a:pt x="1102136" y="464296"/>
                  <a:pt x="1091435" y="436781"/>
                </a:cubicBezTo>
                <a:cubicBezTo>
                  <a:pt x="1079970" y="407355"/>
                  <a:pt x="1113982" y="398184"/>
                  <a:pt x="1135383" y="404296"/>
                </a:cubicBezTo>
                <a:cubicBezTo>
                  <a:pt x="1217545" y="428374"/>
                  <a:pt x="1299326" y="385955"/>
                  <a:pt x="1384166" y="420349"/>
                </a:cubicBezTo>
                <a:cubicBezTo>
                  <a:pt x="1362764" y="335509"/>
                  <a:pt x="1316523" y="298440"/>
                  <a:pt x="1219839" y="286593"/>
                </a:cubicBezTo>
                <a:cubicBezTo>
                  <a:pt x="1183533" y="282009"/>
                  <a:pt x="1145701" y="288887"/>
                  <a:pt x="1114364" y="264428"/>
                </a:cubicBezTo>
                <a:cubicBezTo>
                  <a:pt x="1096402" y="250290"/>
                  <a:pt x="1076148" y="233474"/>
                  <a:pt x="1090289" y="207487"/>
                </a:cubicBezTo>
                <a:cubicBezTo>
                  <a:pt x="1100223" y="189144"/>
                  <a:pt x="1121626" y="189144"/>
                  <a:pt x="1139204" y="195259"/>
                </a:cubicBezTo>
                <a:cubicBezTo>
                  <a:pt x="1217929" y="222393"/>
                  <a:pt x="1300091" y="232328"/>
                  <a:pt x="1382254" y="242265"/>
                </a:cubicBezTo>
                <a:cubicBezTo>
                  <a:pt x="1394866" y="243793"/>
                  <a:pt x="1409004" y="248762"/>
                  <a:pt x="1423145" y="223537"/>
                </a:cubicBezTo>
                <a:cubicBezTo>
                  <a:pt x="1269520" y="182647"/>
                  <a:pt x="1123536" y="124559"/>
                  <a:pt x="965705" y="102013"/>
                </a:cubicBezTo>
                <a:cubicBezTo>
                  <a:pt x="967998" y="91312"/>
                  <a:pt x="970292" y="80612"/>
                  <a:pt x="972586" y="69912"/>
                </a:cubicBezTo>
                <a:cubicBezTo>
                  <a:pt x="1096020" y="85197"/>
                  <a:pt x="1219457" y="100484"/>
                  <a:pt x="1375376" y="119593"/>
                </a:cubicBezTo>
                <a:cubicBezTo>
                  <a:pt x="1279454" y="58828"/>
                  <a:pt x="1188885" y="79084"/>
                  <a:pt x="1117804" y="25200"/>
                </a:cubicBezTo>
                <a:cubicBezTo>
                  <a:pt x="1131179" y="4755"/>
                  <a:pt x="1147325" y="-405"/>
                  <a:pt x="1164045" y="25"/>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64AD5705-B027-4C44-B38A-60296E29EB12}"/>
              </a:ext>
            </a:extLst>
          </p:cNvPr>
          <p:cNvSpPr>
            <a:spLocks noGrp="1"/>
          </p:cNvSpPr>
          <p:nvPr>
            <p:ph type="title" hasCustomPrompt="1"/>
          </p:nvPr>
        </p:nvSpPr>
        <p:spPr>
          <a:xfrm>
            <a:off x="1768928" y="2242457"/>
            <a:ext cx="3731849" cy="2373086"/>
          </a:xfrm>
        </p:spPr>
        <p:txBody>
          <a:bodyPr anchor="ctr">
            <a:normAutofit/>
          </a:bodyPr>
          <a:lstStyle>
            <a:lvl1pPr>
              <a:defRPr sz="4000">
                <a:solidFill>
                  <a:schemeClr val="bg1"/>
                </a:solidFill>
              </a:defRPr>
            </a:lvl1pPr>
          </a:lstStyle>
          <a:p>
            <a:r>
              <a:rPr lang="en-US" dirty="0"/>
              <a:t>Title</a:t>
            </a:r>
          </a:p>
        </p:txBody>
      </p:sp>
      <p:sp>
        <p:nvSpPr>
          <p:cNvPr id="4" name="Date Placeholder 3">
            <a:extLst>
              <a:ext uri="{FF2B5EF4-FFF2-40B4-BE49-F238E27FC236}">
                <a16:creationId xmlns:a16="http://schemas.microsoft.com/office/drawing/2014/main" id="{3793FB3F-D2A6-4919-B57B-C08861D46303}"/>
              </a:ext>
            </a:extLst>
          </p:cNvPr>
          <p:cNvSpPr>
            <a:spLocks noGrp="1"/>
          </p:cNvSpPr>
          <p:nvPr>
            <p:ph type="dt" sz="half" idx="10"/>
          </p:nvPr>
        </p:nvSpPr>
        <p:spPr/>
        <p:txBody>
          <a:bodyPr/>
          <a:lstStyle/>
          <a:p>
            <a:r>
              <a:rPr lang="en-US" dirty="0"/>
              <a:t>9/3/20XX</a:t>
            </a:r>
          </a:p>
        </p:txBody>
      </p:sp>
      <p:sp>
        <p:nvSpPr>
          <p:cNvPr id="5" name="Footer Placeholder 4">
            <a:extLst>
              <a:ext uri="{FF2B5EF4-FFF2-40B4-BE49-F238E27FC236}">
                <a16:creationId xmlns:a16="http://schemas.microsoft.com/office/drawing/2014/main" id="{989049E0-6BE5-43FA-A4D4-ACAFC871A79F}"/>
              </a:ext>
            </a:extLst>
          </p:cNvPr>
          <p:cNvSpPr>
            <a:spLocks noGrp="1"/>
          </p:cNvSpPr>
          <p:nvPr>
            <p:ph type="ftr" sz="quarter" idx="11"/>
          </p:nvPr>
        </p:nvSpPr>
        <p:spPr/>
        <p:txBody>
          <a:bodyPr/>
          <a:lstStyle/>
          <a:p>
            <a:r>
              <a:rPr lang="en-US" dirty="0"/>
              <a:t>Presentation Title</a:t>
            </a:r>
          </a:p>
        </p:txBody>
      </p:sp>
      <p:sp>
        <p:nvSpPr>
          <p:cNvPr id="6" name="Slide Number Placeholder 5">
            <a:extLst>
              <a:ext uri="{FF2B5EF4-FFF2-40B4-BE49-F238E27FC236}">
                <a16:creationId xmlns:a16="http://schemas.microsoft.com/office/drawing/2014/main" id="{ADF8C28D-1479-4F15-B906-0AEBBCCA8CFA}"/>
              </a:ext>
            </a:extLst>
          </p:cNvPr>
          <p:cNvSpPr>
            <a:spLocks noGrp="1"/>
          </p:cNvSpPr>
          <p:nvPr>
            <p:ph type="sldNum" sz="quarter" idx="12"/>
          </p:nvPr>
        </p:nvSpPr>
        <p:spPr/>
        <p:txBody>
          <a:bodyPr/>
          <a:lstStyle/>
          <a:p>
            <a:fld id="{B9713C8C-8E70-45D5-AE59-23E60168254E}" type="slidenum">
              <a:rPr lang="en-US" smtClean="0"/>
              <a:t>‹N°›</a:t>
            </a:fld>
            <a:endParaRPr lang="en-US" dirty="0"/>
          </a:p>
        </p:txBody>
      </p:sp>
      <p:sp>
        <p:nvSpPr>
          <p:cNvPr id="15" name="Content Placeholder 13">
            <a:extLst>
              <a:ext uri="{FF2B5EF4-FFF2-40B4-BE49-F238E27FC236}">
                <a16:creationId xmlns:a16="http://schemas.microsoft.com/office/drawing/2014/main" id="{CCD14F82-32BC-4E61-83EA-CB71ED780A3F}"/>
              </a:ext>
            </a:extLst>
          </p:cNvPr>
          <p:cNvSpPr>
            <a:spLocks noGrp="1"/>
          </p:cNvSpPr>
          <p:nvPr>
            <p:ph sz="quarter" idx="13"/>
          </p:nvPr>
        </p:nvSpPr>
        <p:spPr>
          <a:xfrm>
            <a:off x="6735763" y="712788"/>
            <a:ext cx="4618037" cy="5432425"/>
          </a:xfrm>
        </p:spPr>
        <p:txBody>
          <a:bodyPr anchor="ctr"/>
          <a:lstStyle>
            <a:lvl1pPr marL="0" indent="0">
              <a:buNone/>
              <a:defRPr sz="1800"/>
            </a:lvl1pPr>
          </a:lstStyle>
          <a:p>
            <a:pPr lvl="0"/>
            <a:r>
              <a:rPr lang="fr-FR"/>
              <a:t>Cliquez pour modifier les styles du texte du masque</a:t>
            </a:r>
          </a:p>
        </p:txBody>
      </p:sp>
    </p:spTree>
    <p:extLst>
      <p:ext uri="{BB962C8B-B14F-4D97-AF65-F5344CB8AC3E}">
        <p14:creationId xmlns:p14="http://schemas.microsoft.com/office/powerpoint/2010/main" val="36554668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with 2 pictures">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D52F74EF-6A19-4BD7-8279-F105381ACB13}"/>
              </a:ext>
            </a:extLst>
          </p:cNvPr>
          <p:cNvSpPr>
            <a:spLocks noGrp="1"/>
          </p:cNvSpPr>
          <p:nvPr>
            <p:ph type="pic" sz="quarter" idx="13"/>
          </p:nvPr>
        </p:nvSpPr>
        <p:spPr>
          <a:xfrm>
            <a:off x="-9153" y="0"/>
            <a:ext cx="6105136" cy="6240787"/>
          </a:xfrm>
          <a:custGeom>
            <a:avLst/>
            <a:gdLst>
              <a:gd name="connsiteX0" fmla="*/ 0 w 6105136"/>
              <a:gd name="connsiteY0" fmla="*/ 0 h 6240787"/>
              <a:gd name="connsiteX1" fmla="*/ 4523152 w 6105136"/>
              <a:gd name="connsiteY1" fmla="*/ 0 h 6240787"/>
              <a:gd name="connsiteX2" fmla="*/ 4608623 w 6105136"/>
              <a:gd name="connsiteY2" fmla="*/ 39946 h 6240787"/>
              <a:gd name="connsiteX3" fmla="*/ 4823827 w 6105136"/>
              <a:gd name="connsiteY3" fmla="*/ 132755 h 6240787"/>
              <a:gd name="connsiteX4" fmla="*/ 4905422 w 6105136"/>
              <a:gd name="connsiteY4" fmla="*/ 207003 h 6240787"/>
              <a:gd name="connsiteX5" fmla="*/ 5580181 w 6105136"/>
              <a:gd name="connsiteY5" fmla="*/ 692427 h 6240787"/>
              <a:gd name="connsiteX6" fmla="*/ 5451100 w 6105136"/>
              <a:gd name="connsiteY6" fmla="*/ 795341 h 6240787"/>
              <a:gd name="connsiteX7" fmla="*/ 5690699 w 6105136"/>
              <a:gd name="connsiteY7" fmla="*/ 918459 h 6240787"/>
              <a:gd name="connsiteX8" fmla="*/ 5744662 w 6105136"/>
              <a:gd name="connsiteY8" fmla="*/ 970151 h 6240787"/>
              <a:gd name="connsiteX9" fmla="*/ 5698902 w 6105136"/>
              <a:gd name="connsiteY9" fmla="*/ 1032179 h 6240787"/>
              <a:gd name="connsiteX10" fmla="*/ 5599609 w 6105136"/>
              <a:gd name="connsiteY10" fmla="*/ 1075412 h 6240787"/>
              <a:gd name="connsiteX11" fmla="*/ 5467939 w 6105136"/>
              <a:gd name="connsiteY11" fmla="*/ 1184902 h 6240787"/>
              <a:gd name="connsiteX12" fmla="*/ 5473118 w 6105136"/>
              <a:gd name="connsiteY12" fmla="*/ 1270428 h 6240787"/>
              <a:gd name="connsiteX13" fmla="*/ 5551259 w 6105136"/>
              <a:gd name="connsiteY13" fmla="*/ 1425502 h 6240787"/>
              <a:gd name="connsiteX14" fmla="*/ 5433832 w 6105136"/>
              <a:gd name="connsiteY14" fmla="*/ 1587625 h 6240787"/>
              <a:gd name="connsiteX15" fmla="*/ 5373392 w 6105136"/>
              <a:gd name="connsiteY15" fmla="*/ 1635554 h 6240787"/>
              <a:gd name="connsiteX16" fmla="*/ 5489956 w 6105136"/>
              <a:gd name="connsiteY16" fmla="*/ 1652001 h 6240787"/>
              <a:gd name="connsiteX17" fmla="*/ 5530536 w 6105136"/>
              <a:gd name="connsiteY17" fmla="*/ 1719670 h 6240787"/>
              <a:gd name="connsiteX18" fmla="*/ 5548668 w 6105136"/>
              <a:gd name="connsiteY18" fmla="*/ 1753506 h 6240787"/>
              <a:gd name="connsiteX19" fmla="*/ 5658753 w 6105136"/>
              <a:gd name="connsiteY19" fmla="*/ 1965440 h 6240787"/>
              <a:gd name="connsiteX20" fmla="*/ 5640189 w 6105136"/>
              <a:gd name="connsiteY20" fmla="*/ 2024647 h 6240787"/>
              <a:gd name="connsiteX21" fmla="*/ 5456712 w 6105136"/>
              <a:gd name="connsiteY21" fmla="*/ 2310829 h 6240787"/>
              <a:gd name="connsiteX22" fmla="*/ 5651844 w 6105136"/>
              <a:gd name="connsiteY22" fmla="*/ 2390715 h 6240787"/>
              <a:gd name="connsiteX23" fmla="*/ 5663501 w 6105136"/>
              <a:gd name="connsiteY23" fmla="*/ 2526050 h 6240787"/>
              <a:gd name="connsiteX24" fmla="*/ 5762794 w 6105136"/>
              <a:gd name="connsiteY24" fmla="*/ 2677365 h 6240787"/>
              <a:gd name="connsiteX25" fmla="*/ 5981237 w 6105136"/>
              <a:gd name="connsiteY25" fmla="*/ 2890238 h 6240787"/>
              <a:gd name="connsiteX26" fmla="*/ 6105136 w 6105136"/>
              <a:gd name="connsiteY26" fmla="*/ 3033093 h 6240787"/>
              <a:gd name="connsiteX27" fmla="*/ 5891443 w 6105136"/>
              <a:gd name="connsiteY27" fmla="*/ 3071156 h 6240787"/>
              <a:gd name="connsiteX28" fmla="*/ 5858202 w 6105136"/>
              <a:gd name="connsiteY28" fmla="*/ 3093243 h 6240787"/>
              <a:gd name="connsiteX29" fmla="*/ 5883673 w 6105136"/>
              <a:gd name="connsiteY29" fmla="*/ 3168428 h 6240787"/>
              <a:gd name="connsiteX30" fmla="*/ 5917778 w 6105136"/>
              <a:gd name="connsiteY30" fmla="*/ 3243149 h 6240787"/>
              <a:gd name="connsiteX31" fmla="*/ 5894034 w 6105136"/>
              <a:gd name="connsiteY31" fmla="*/ 3301887 h 6240787"/>
              <a:gd name="connsiteX32" fmla="*/ 5727393 w 6105136"/>
              <a:gd name="connsiteY32" fmla="*/ 3556115 h 6240787"/>
              <a:gd name="connsiteX33" fmla="*/ 5590543 w 6105136"/>
              <a:gd name="connsiteY33" fmla="*/ 3657145 h 6240787"/>
              <a:gd name="connsiteX34" fmla="*/ 5278850 w 6105136"/>
              <a:gd name="connsiteY34" fmla="*/ 4116255 h 6240787"/>
              <a:gd name="connsiteX35" fmla="*/ 5180851 w 6105136"/>
              <a:gd name="connsiteY35" fmla="*/ 4265220 h 6240787"/>
              <a:gd name="connsiteX36" fmla="*/ 5253380 w 6105136"/>
              <a:gd name="connsiteY36" fmla="*/ 4317849 h 6240787"/>
              <a:gd name="connsiteX37" fmla="*/ 5114368 w 6105136"/>
              <a:gd name="connsiteY37" fmla="*/ 4473866 h 6240787"/>
              <a:gd name="connsiteX38" fmla="*/ 4950749 w 6105136"/>
              <a:gd name="connsiteY38" fmla="*/ 4647262 h 6240787"/>
              <a:gd name="connsiteX39" fmla="*/ 4908013 w 6105136"/>
              <a:gd name="connsiteY39" fmla="*/ 4693317 h 6240787"/>
              <a:gd name="connsiteX40" fmla="*/ 1535079 w 6105136"/>
              <a:gd name="connsiteY40" fmla="*/ 6239347 h 6240787"/>
              <a:gd name="connsiteX41" fmla="*/ 645760 w 6105136"/>
              <a:gd name="connsiteY41" fmla="*/ 6011438 h 6240787"/>
              <a:gd name="connsiteX42" fmla="*/ 293915 w 6105136"/>
              <a:gd name="connsiteY42" fmla="*/ 5834280 h 6240787"/>
              <a:gd name="connsiteX43" fmla="*/ 68403 w 6105136"/>
              <a:gd name="connsiteY43" fmla="*/ 5686489 h 6240787"/>
              <a:gd name="connsiteX44" fmla="*/ 0 w 6105136"/>
              <a:gd name="connsiteY44" fmla="*/ 5638313 h 6240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6105136" h="6240787">
                <a:moveTo>
                  <a:pt x="0" y="0"/>
                </a:moveTo>
                <a:lnTo>
                  <a:pt x="4523152" y="0"/>
                </a:lnTo>
                <a:lnTo>
                  <a:pt x="4608623" y="39946"/>
                </a:lnTo>
                <a:cubicBezTo>
                  <a:pt x="4678991" y="74838"/>
                  <a:pt x="4748927" y="110669"/>
                  <a:pt x="4823827" y="132755"/>
                </a:cubicBezTo>
                <a:cubicBezTo>
                  <a:pt x="4855776" y="142154"/>
                  <a:pt x="4894198" y="175047"/>
                  <a:pt x="4905422" y="207003"/>
                </a:cubicBezTo>
                <a:cubicBezTo>
                  <a:pt x="4941685" y="310386"/>
                  <a:pt x="5665659" y="600325"/>
                  <a:pt x="5580181" y="692427"/>
                </a:cubicBezTo>
                <a:cubicBezTo>
                  <a:pt x="5544781" y="730492"/>
                  <a:pt x="5499020" y="757748"/>
                  <a:pt x="5451100" y="795341"/>
                </a:cubicBezTo>
                <a:cubicBezTo>
                  <a:pt x="5523197" y="866299"/>
                  <a:pt x="5604356" y="897314"/>
                  <a:pt x="5690699" y="918459"/>
                </a:cubicBezTo>
                <a:cubicBezTo>
                  <a:pt x="5716602" y="925039"/>
                  <a:pt x="5742073" y="938195"/>
                  <a:pt x="5744662" y="970151"/>
                </a:cubicBezTo>
                <a:cubicBezTo>
                  <a:pt x="5747252" y="1003514"/>
                  <a:pt x="5720917" y="1016670"/>
                  <a:pt x="5698902" y="1032179"/>
                </a:cubicBezTo>
                <a:cubicBezTo>
                  <a:pt x="5668250" y="1053794"/>
                  <a:pt x="5638462" y="1072593"/>
                  <a:pt x="5599609" y="1075412"/>
                </a:cubicBezTo>
                <a:cubicBezTo>
                  <a:pt x="5535715" y="1079641"/>
                  <a:pt x="5505065" y="1139790"/>
                  <a:pt x="5467939" y="1184902"/>
                </a:cubicBezTo>
                <a:cubicBezTo>
                  <a:pt x="5447216" y="1210280"/>
                  <a:pt x="5436855" y="1261499"/>
                  <a:pt x="5473118" y="1270428"/>
                </a:cubicBezTo>
                <a:cubicBezTo>
                  <a:pt x="5560323" y="1292044"/>
                  <a:pt x="5553415" y="1354544"/>
                  <a:pt x="5551259" y="1425502"/>
                </a:cubicBezTo>
                <a:cubicBezTo>
                  <a:pt x="5548236" y="1513377"/>
                  <a:pt x="5496862" y="1553789"/>
                  <a:pt x="5433832" y="1587625"/>
                </a:cubicBezTo>
                <a:cubicBezTo>
                  <a:pt x="5412247" y="1599371"/>
                  <a:pt x="5381597" y="1598900"/>
                  <a:pt x="5373392" y="1635554"/>
                </a:cubicBezTo>
                <a:cubicBezTo>
                  <a:pt x="5408793" y="1670331"/>
                  <a:pt x="5451964" y="1642134"/>
                  <a:pt x="5489956" y="1652001"/>
                </a:cubicBezTo>
                <a:cubicBezTo>
                  <a:pt x="5521470" y="1659991"/>
                  <a:pt x="5573707" y="1655762"/>
                  <a:pt x="5530536" y="1719670"/>
                </a:cubicBezTo>
                <a:cubicBezTo>
                  <a:pt x="5518014" y="1737997"/>
                  <a:pt x="5532692" y="1752096"/>
                  <a:pt x="5548668" y="1753506"/>
                </a:cubicBezTo>
                <a:cubicBezTo>
                  <a:pt x="5676454" y="1768073"/>
                  <a:pt x="5617741" y="1897301"/>
                  <a:pt x="5658753" y="1965440"/>
                </a:cubicBezTo>
                <a:cubicBezTo>
                  <a:pt x="5669976" y="1984234"/>
                  <a:pt x="5657889" y="2016659"/>
                  <a:pt x="5640189" y="2024647"/>
                </a:cubicBezTo>
                <a:cubicBezTo>
                  <a:pt x="5527080" y="2077279"/>
                  <a:pt x="5511540" y="2202748"/>
                  <a:pt x="5456712" y="2310829"/>
                </a:cubicBezTo>
                <a:cubicBezTo>
                  <a:pt x="5516289" y="2353591"/>
                  <a:pt x="5587520" y="2362989"/>
                  <a:pt x="5651844" y="2390715"/>
                </a:cubicBezTo>
                <a:cubicBezTo>
                  <a:pt x="5718760" y="2419850"/>
                  <a:pt x="5718760" y="2441466"/>
                  <a:pt x="5663501" y="2526050"/>
                </a:cubicBezTo>
                <a:cubicBezTo>
                  <a:pt x="5807259" y="2544380"/>
                  <a:pt x="5807259" y="2544380"/>
                  <a:pt x="5762794" y="2677365"/>
                </a:cubicBezTo>
                <a:cubicBezTo>
                  <a:pt x="5883243" y="2689583"/>
                  <a:pt x="5962676" y="2752552"/>
                  <a:pt x="5981237" y="2890238"/>
                </a:cubicBezTo>
                <a:cubicBezTo>
                  <a:pt x="5990305" y="2956967"/>
                  <a:pt x="6044700" y="2988450"/>
                  <a:pt x="6105136" y="3033093"/>
                </a:cubicBezTo>
                <a:cubicBezTo>
                  <a:pt x="6030022" y="3076327"/>
                  <a:pt x="5979081" y="3166550"/>
                  <a:pt x="5891443" y="3071156"/>
                </a:cubicBezTo>
                <a:cubicBezTo>
                  <a:pt x="5859498" y="3036383"/>
                  <a:pt x="5862517" y="3080554"/>
                  <a:pt x="5858202" y="3093243"/>
                </a:cubicBezTo>
                <a:cubicBezTo>
                  <a:pt x="5847842" y="3124256"/>
                  <a:pt x="5869424" y="3144934"/>
                  <a:pt x="5883673" y="3168428"/>
                </a:cubicBezTo>
                <a:cubicBezTo>
                  <a:pt x="5897486" y="3191926"/>
                  <a:pt x="5913893" y="3216830"/>
                  <a:pt x="5917778" y="3243149"/>
                </a:cubicBezTo>
                <a:cubicBezTo>
                  <a:pt x="5920365" y="3261475"/>
                  <a:pt x="5907848" y="3288257"/>
                  <a:pt x="5894034" y="3301887"/>
                </a:cubicBezTo>
                <a:cubicBezTo>
                  <a:pt x="5821506" y="3373784"/>
                  <a:pt x="5864677" y="3535437"/>
                  <a:pt x="5727393" y="3556115"/>
                </a:cubicBezTo>
                <a:cubicBezTo>
                  <a:pt x="5665659" y="3565510"/>
                  <a:pt x="5635872" y="3624721"/>
                  <a:pt x="5590543" y="3657145"/>
                </a:cubicBezTo>
                <a:cubicBezTo>
                  <a:pt x="5432970" y="3770396"/>
                  <a:pt x="5327632" y="3916071"/>
                  <a:pt x="5278850" y="4116255"/>
                </a:cubicBezTo>
                <a:cubicBezTo>
                  <a:pt x="5265468" y="4171705"/>
                  <a:pt x="5214092" y="4216350"/>
                  <a:pt x="5180851" y="4265220"/>
                </a:cubicBezTo>
                <a:cubicBezTo>
                  <a:pt x="5196826" y="4300933"/>
                  <a:pt x="5284029" y="4223867"/>
                  <a:pt x="5253380" y="4317849"/>
                </a:cubicBezTo>
                <a:cubicBezTo>
                  <a:pt x="5230067" y="4388339"/>
                  <a:pt x="5170490" y="4432042"/>
                  <a:pt x="5114368" y="4473866"/>
                </a:cubicBezTo>
                <a:cubicBezTo>
                  <a:pt x="5050475" y="4521325"/>
                  <a:pt x="4979676" y="4559388"/>
                  <a:pt x="4950749" y="4647262"/>
                </a:cubicBezTo>
                <a:cubicBezTo>
                  <a:pt x="4944706" y="4666061"/>
                  <a:pt x="4925279" y="4685796"/>
                  <a:pt x="4908013" y="4693317"/>
                </a:cubicBezTo>
                <a:cubicBezTo>
                  <a:pt x="4007468" y="6239820"/>
                  <a:pt x="1790648" y="6250156"/>
                  <a:pt x="1535079" y="6239347"/>
                </a:cubicBezTo>
                <a:cubicBezTo>
                  <a:pt x="1225543" y="6225721"/>
                  <a:pt x="932844" y="6130326"/>
                  <a:pt x="645760" y="6011438"/>
                </a:cubicBezTo>
                <a:cubicBezTo>
                  <a:pt x="524448" y="5961158"/>
                  <a:pt x="411775" y="5889730"/>
                  <a:pt x="293915" y="5834280"/>
                </a:cubicBezTo>
                <a:cubicBezTo>
                  <a:pt x="212539" y="5795981"/>
                  <a:pt x="140444" y="5740295"/>
                  <a:pt x="68403" y="5686489"/>
                </a:cubicBezTo>
                <a:lnTo>
                  <a:pt x="0" y="5638313"/>
                </a:lnTo>
                <a:close/>
              </a:path>
            </a:pathLst>
          </a:custGeom>
        </p:spPr>
        <p:txBody>
          <a:bodyPr wrap="square" anchor="ctr">
            <a:noAutofit/>
          </a:bodyPr>
          <a:lstStyle>
            <a:lvl1pPr algn="ctr">
              <a:buNone/>
              <a:defRPr/>
            </a:lvl1pPr>
          </a:lstStyle>
          <a:p>
            <a:r>
              <a:rPr lang="fr-FR"/>
              <a:t>Cliquez sur l'icône pour ajouter une image</a:t>
            </a:r>
            <a:endParaRPr lang="en-US" dirty="0"/>
          </a:p>
        </p:txBody>
      </p:sp>
      <p:sp>
        <p:nvSpPr>
          <p:cNvPr id="15" name="Picture Placeholder 14">
            <a:extLst>
              <a:ext uri="{FF2B5EF4-FFF2-40B4-BE49-F238E27FC236}">
                <a16:creationId xmlns:a16="http://schemas.microsoft.com/office/drawing/2014/main" id="{409EFF82-B4B6-4B60-B389-A87BD677DE0A}"/>
              </a:ext>
            </a:extLst>
          </p:cNvPr>
          <p:cNvSpPr>
            <a:spLocks noGrp="1"/>
          </p:cNvSpPr>
          <p:nvPr>
            <p:ph type="pic" sz="quarter" idx="14"/>
          </p:nvPr>
        </p:nvSpPr>
        <p:spPr>
          <a:xfrm>
            <a:off x="6355502" y="211465"/>
            <a:ext cx="4941484" cy="3877363"/>
          </a:xfrm>
          <a:custGeom>
            <a:avLst/>
            <a:gdLst>
              <a:gd name="connsiteX0" fmla="*/ 4156023 w 4941484"/>
              <a:gd name="connsiteY0" fmla="*/ 17 h 3877363"/>
              <a:gd name="connsiteX1" fmla="*/ 4187225 w 4941484"/>
              <a:gd name="connsiteY1" fmla="*/ 16745 h 3877363"/>
              <a:gd name="connsiteX2" fmla="*/ 4013424 w 4941484"/>
              <a:gd name="connsiteY2" fmla="*/ 79463 h 3877363"/>
              <a:gd name="connsiteX3" fmla="*/ 4285215 w 4941484"/>
              <a:gd name="connsiteY3" fmla="*/ 46454 h 3877363"/>
              <a:gd name="connsiteX4" fmla="*/ 4289855 w 4941484"/>
              <a:gd name="connsiteY4" fmla="*/ 67782 h 3877363"/>
              <a:gd name="connsiteX5" fmla="*/ 3981190 w 4941484"/>
              <a:gd name="connsiteY5" fmla="*/ 148529 h 3877363"/>
              <a:gd name="connsiteX6" fmla="*/ 4008783 w 4941484"/>
              <a:gd name="connsiteY6" fmla="*/ 160972 h 3877363"/>
              <a:gd name="connsiteX7" fmla="*/ 4172785 w 4941484"/>
              <a:gd name="connsiteY7" fmla="*/ 129739 h 3877363"/>
              <a:gd name="connsiteX8" fmla="*/ 4205791 w 4941484"/>
              <a:gd name="connsiteY8" fmla="*/ 137864 h 3877363"/>
              <a:gd name="connsiteX9" fmla="*/ 4189547 w 4941484"/>
              <a:gd name="connsiteY9" fmla="*/ 175697 h 3877363"/>
              <a:gd name="connsiteX10" fmla="*/ 4118375 w 4941484"/>
              <a:gd name="connsiteY10" fmla="*/ 190425 h 3877363"/>
              <a:gd name="connsiteX11" fmla="*/ 4007492 w 4941484"/>
              <a:gd name="connsiteY11" fmla="*/ 279299 h 3877363"/>
              <a:gd name="connsiteX12" fmla="*/ 4175363 w 4941484"/>
              <a:gd name="connsiteY12" fmla="*/ 268633 h 3877363"/>
              <a:gd name="connsiteX13" fmla="*/ 4205019 w 4941484"/>
              <a:gd name="connsiteY13" fmla="*/ 290216 h 3877363"/>
              <a:gd name="connsiteX14" fmla="*/ 4216365 w 4941484"/>
              <a:gd name="connsiteY14" fmla="*/ 318148 h 3877363"/>
              <a:gd name="connsiteX15" fmla="*/ 4281347 w 4941484"/>
              <a:gd name="connsiteY15" fmla="*/ 341254 h 3877363"/>
              <a:gd name="connsiteX16" fmla="*/ 4179231 w 4941484"/>
              <a:gd name="connsiteY16" fmla="*/ 367154 h 3877363"/>
              <a:gd name="connsiteX17" fmla="*/ 4288309 w 4941484"/>
              <a:gd name="connsiteY17" fmla="*/ 367154 h 3877363"/>
              <a:gd name="connsiteX18" fmla="*/ 4413633 w 4941484"/>
              <a:gd name="connsiteY18" fmla="*/ 349381 h 3877363"/>
              <a:gd name="connsiteX19" fmla="*/ 4547207 w 4941484"/>
              <a:gd name="connsiteY19" fmla="*/ 354966 h 3877363"/>
              <a:gd name="connsiteX20" fmla="*/ 4814356 w 4941484"/>
              <a:gd name="connsiteY20" fmla="*/ 322211 h 3877363"/>
              <a:gd name="connsiteX21" fmla="*/ 4941484 w 4941484"/>
              <a:gd name="connsiteY21" fmla="*/ 324495 h 3877363"/>
              <a:gd name="connsiteX22" fmla="*/ 4234673 w 4941484"/>
              <a:gd name="connsiteY22" fmla="*/ 544899 h 3877363"/>
              <a:gd name="connsiteX23" fmla="*/ 4270775 w 4941484"/>
              <a:gd name="connsiteY23" fmla="*/ 593397 h 3877363"/>
              <a:gd name="connsiteX24" fmla="*/ 4122759 w 4941484"/>
              <a:gd name="connsiteY24" fmla="*/ 646212 h 3877363"/>
              <a:gd name="connsiteX25" fmla="*/ 4086400 w 4941484"/>
              <a:gd name="connsiteY25" fmla="*/ 698520 h 3877363"/>
              <a:gd name="connsiteX26" fmla="*/ 4132041 w 4941484"/>
              <a:gd name="connsiteY26" fmla="*/ 693950 h 3877363"/>
              <a:gd name="connsiteX27" fmla="*/ 4171237 w 4941484"/>
              <a:gd name="connsiteY27" fmla="*/ 703852 h 3877363"/>
              <a:gd name="connsiteX28" fmla="*/ 4154992 w 4941484"/>
              <a:gd name="connsiteY28" fmla="*/ 770380 h 3877363"/>
              <a:gd name="connsiteX29" fmla="*/ 3945863 w 4941484"/>
              <a:gd name="connsiteY29" fmla="*/ 856205 h 3877363"/>
              <a:gd name="connsiteX30" fmla="*/ 3927039 w 4941484"/>
              <a:gd name="connsiteY30" fmla="*/ 884136 h 3877363"/>
              <a:gd name="connsiteX31" fmla="*/ 3952052 w 4941484"/>
              <a:gd name="connsiteY31" fmla="*/ 903942 h 3877363"/>
              <a:gd name="connsiteX32" fmla="*/ 4019613 w 4941484"/>
              <a:gd name="connsiteY32" fmla="*/ 914098 h 3877363"/>
              <a:gd name="connsiteX33" fmla="*/ 3924977 w 4941484"/>
              <a:gd name="connsiteY33" fmla="*/ 1009319 h 3877363"/>
              <a:gd name="connsiteX34" fmla="*/ 3890421 w 4941484"/>
              <a:gd name="connsiteY34" fmla="*/ 1035726 h 3877363"/>
              <a:gd name="connsiteX35" fmla="*/ 3831370 w 4941484"/>
              <a:gd name="connsiteY35" fmla="*/ 1076608 h 3877363"/>
              <a:gd name="connsiteX36" fmla="*/ 3830339 w 4941484"/>
              <a:gd name="connsiteY36" fmla="*/ 1089050 h 3877363"/>
              <a:gd name="connsiteX37" fmla="*/ 3910793 w 4941484"/>
              <a:gd name="connsiteY37" fmla="*/ 1132978 h 3877363"/>
              <a:gd name="connsiteX38" fmla="*/ 4055971 w 4941484"/>
              <a:gd name="connsiteY38" fmla="*/ 1121043 h 3877363"/>
              <a:gd name="connsiteX39" fmla="*/ 3841428 w 4941484"/>
              <a:gd name="connsiteY39" fmla="*/ 1186555 h 3877363"/>
              <a:gd name="connsiteX40" fmla="*/ 4535860 w 4941484"/>
              <a:gd name="connsiteY40" fmla="*/ 1030395 h 3877363"/>
              <a:gd name="connsiteX41" fmla="*/ 4491508 w 4941484"/>
              <a:gd name="connsiteY41" fmla="*/ 1071275 h 3877363"/>
              <a:gd name="connsiteX42" fmla="*/ 4248597 w 4941484"/>
              <a:gd name="connsiteY42" fmla="*/ 1178936 h 3877363"/>
              <a:gd name="connsiteX43" fmla="*/ 4179749 w 4941484"/>
              <a:gd name="connsiteY43" fmla="*/ 1246481 h 3877363"/>
              <a:gd name="connsiteX44" fmla="*/ 4107545 w 4941484"/>
              <a:gd name="connsiteY44" fmla="*/ 1283806 h 3877363"/>
              <a:gd name="connsiteX45" fmla="*/ 4006204 w 4941484"/>
              <a:gd name="connsiteY45" fmla="*/ 1283045 h 3877363"/>
              <a:gd name="connsiteX46" fmla="*/ 3934259 w 4941484"/>
              <a:gd name="connsiteY46" fmla="*/ 1340431 h 3877363"/>
              <a:gd name="connsiteX47" fmla="*/ 4009298 w 4941484"/>
              <a:gd name="connsiteY47" fmla="*/ 1352619 h 3877363"/>
              <a:gd name="connsiteX48" fmla="*/ 4097230 w 4941484"/>
              <a:gd name="connsiteY48" fmla="*/ 1343224 h 3877363"/>
              <a:gd name="connsiteX49" fmla="*/ 4287021 w 4941484"/>
              <a:gd name="connsiteY49" fmla="*/ 1346270 h 3877363"/>
              <a:gd name="connsiteX50" fmla="*/ 4395839 w 4941484"/>
              <a:gd name="connsiteY50" fmla="*/ 1357443 h 3877363"/>
              <a:gd name="connsiteX51" fmla="*/ 4645969 w 4941484"/>
              <a:gd name="connsiteY51" fmla="*/ 1338398 h 3877363"/>
              <a:gd name="connsiteX52" fmla="*/ 4631270 w 4941484"/>
              <a:gd name="connsiteY52" fmla="*/ 1387152 h 3877363"/>
              <a:gd name="connsiteX53" fmla="*/ 4640555 w 4941484"/>
              <a:gd name="connsiteY53" fmla="*/ 1429556 h 3877363"/>
              <a:gd name="connsiteX54" fmla="*/ 4644165 w 4941484"/>
              <a:gd name="connsiteY54" fmla="*/ 1521730 h 3877363"/>
              <a:gd name="connsiteX55" fmla="*/ 4641844 w 4941484"/>
              <a:gd name="connsiteY55" fmla="*/ 1536712 h 3877363"/>
              <a:gd name="connsiteX56" fmla="*/ 4697799 w 4941484"/>
              <a:gd name="connsiteY56" fmla="*/ 1546361 h 3877363"/>
              <a:gd name="connsiteX57" fmla="*/ 4364379 w 4941484"/>
              <a:gd name="connsiteY57" fmla="*/ 1738070 h 3877363"/>
              <a:gd name="connsiteX58" fmla="*/ 4587175 w 4941484"/>
              <a:gd name="connsiteY58" fmla="*/ 1689317 h 3877363"/>
              <a:gd name="connsiteX59" fmla="*/ 4617346 w 4941484"/>
              <a:gd name="connsiteY59" fmla="*/ 1769810 h 3877363"/>
              <a:gd name="connsiteX60" fmla="*/ 4512653 w 4941484"/>
              <a:gd name="connsiteY60" fmla="*/ 1841415 h 3877363"/>
              <a:gd name="connsiteX61" fmla="*/ 4473973 w 4941484"/>
              <a:gd name="connsiteY61" fmla="*/ 1983103 h 3877363"/>
              <a:gd name="connsiteX62" fmla="*/ 4492798 w 4941484"/>
              <a:gd name="connsiteY62" fmla="*/ 2112602 h 3877363"/>
              <a:gd name="connsiteX63" fmla="*/ 4537665 w 4941484"/>
              <a:gd name="connsiteY63" fmla="*/ 2153737 h 3877363"/>
              <a:gd name="connsiteX64" fmla="*/ 4602648 w 4941484"/>
              <a:gd name="connsiteY64" fmla="*/ 2227627 h 3877363"/>
              <a:gd name="connsiteX65" fmla="*/ 4642875 w 4941484"/>
              <a:gd name="connsiteY65" fmla="*/ 2273333 h 3877363"/>
              <a:gd name="connsiteX66" fmla="*/ 4782639 w 4941484"/>
              <a:gd name="connsiteY66" fmla="*/ 2255559 h 3877363"/>
              <a:gd name="connsiteX67" fmla="*/ 4596201 w 4941484"/>
              <a:gd name="connsiteY67" fmla="*/ 2371602 h 3877363"/>
              <a:gd name="connsiteX68" fmla="*/ 4747311 w 4941484"/>
              <a:gd name="connsiteY68" fmla="*/ 2357127 h 3877363"/>
              <a:gd name="connsiteX69" fmla="*/ 4796563 w 4941484"/>
              <a:gd name="connsiteY69" fmla="*/ 2365252 h 3877363"/>
              <a:gd name="connsiteX70" fmla="*/ 4768455 w 4941484"/>
              <a:gd name="connsiteY70" fmla="*/ 2402832 h 3877363"/>
              <a:gd name="connsiteX71" fmla="*/ 4657573 w 4941484"/>
              <a:gd name="connsiteY71" fmla="*/ 2466566 h 3877363"/>
              <a:gd name="connsiteX72" fmla="*/ 4429103 w 4941484"/>
              <a:gd name="connsiteY72" fmla="*/ 2639233 h 3877363"/>
              <a:gd name="connsiteX73" fmla="*/ 4650355 w 4941484"/>
              <a:gd name="connsiteY73" fmla="*/ 2560010 h 3877363"/>
              <a:gd name="connsiteX74" fmla="*/ 4417243 w 4941484"/>
              <a:gd name="connsiteY74" fmla="*/ 2737500 h 3877363"/>
              <a:gd name="connsiteX75" fmla="*/ 4365411 w 4941484"/>
              <a:gd name="connsiteY75" fmla="*/ 2796409 h 3877363"/>
              <a:gd name="connsiteX76" fmla="*/ 4260717 w 4941484"/>
              <a:gd name="connsiteY76" fmla="*/ 2942666 h 3877363"/>
              <a:gd name="connsiteX77" fmla="*/ 4265875 w 4941484"/>
              <a:gd name="connsiteY77" fmla="*/ 2959171 h 3877363"/>
              <a:gd name="connsiteX78" fmla="*/ 4386814 w 4941484"/>
              <a:gd name="connsiteY78" fmla="*/ 2935557 h 3877363"/>
              <a:gd name="connsiteX79" fmla="*/ 4230031 w 4941484"/>
              <a:gd name="connsiteY79" fmla="*/ 3058455 h 3877363"/>
              <a:gd name="connsiteX80" fmla="*/ 4068091 w 4941484"/>
              <a:gd name="connsiteY80" fmla="*/ 3152912 h 3877363"/>
              <a:gd name="connsiteX81" fmla="*/ 4183101 w 4941484"/>
              <a:gd name="connsiteY81" fmla="*/ 3138440 h 3877363"/>
              <a:gd name="connsiteX82" fmla="*/ 4341172 w 4941484"/>
              <a:gd name="connsiteY82" fmla="*/ 3084354 h 3877363"/>
              <a:gd name="connsiteX83" fmla="*/ 4396097 w 4941484"/>
              <a:gd name="connsiteY83" fmla="*/ 3104668 h 3877363"/>
              <a:gd name="connsiteX84" fmla="*/ 4246278 w 4941484"/>
              <a:gd name="connsiteY84" fmla="*/ 3194048 h 3877363"/>
              <a:gd name="connsiteX85" fmla="*/ 4160408 w 4941484"/>
              <a:gd name="connsiteY85" fmla="*/ 3235438 h 3877363"/>
              <a:gd name="connsiteX86" fmla="*/ 4126113 w 4941484"/>
              <a:gd name="connsiteY86" fmla="*/ 3267177 h 3877363"/>
              <a:gd name="connsiteX87" fmla="*/ 4028123 w 4941484"/>
              <a:gd name="connsiteY87" fmla="*/ 3380425 h 3877363"/>
              <a:gd name="connsiteX88" fmla="*/ 3740344 w 4941484"/>
              <a:gd name="connsiteY88" fmla="*/ 3504084 h 3877363"/>
              <a:gd name="connsiteX89" fmla="*/ 3471133 w 4941484"/>
              <a:gd name="connsiteY89" fmla="*/ 3657707 h 3877363"/>
              <a:gd name="connsiteX90" fmla="*/ 3260969 w 4941484"/>
              <a:gd name="connsiteY90" fmla="*/ 3753434 h 3877363"/>
              <a:gd name="connsiteX91" fmla="*/ 2729767 w 4941484"/>
              <a:gd name="connsiteY91" fmla="*/ 3876585 h 3877363"/>
              <a:gd name="connsiteX92" fmla="*/ 715061 w 4941484"/>
              <a:gd name="connsiteY92" fmla="*/ 3041189 h 3877363"/>
              <a:gd name="connsiteX93" fmla="*/ 689533 w 4941484"/>
              <a:gd name="connsiteY93" fmla="*/ 3016303 h 3877363"/>
              <a:gd name="connsiteX94" fmla="*/ 591802 w 4941484"/>
              <a:gd name="connsiteY94" fmla="*/ 2922608 h 3877363"/>
              <a:gd name="connsiteX95" fmla="*/ 508767 w 4941484"/>
              <a:gd name="connsiteY95" fmla="*/ 2838305 h 3877363"/>
              <a:gd name="connsiteX96" fmla="*/ 552090 w 4941484"/>
              <a:gd name="connsiteY96" fmla="*/ 2809867 h 3877363"/>
              <a:gd name="connsiteX97" fmla="*/ 493553 w 4941484"/>
              <a:gd name="connsiteY97" fmla="*/ 2729374 h 3877363"/>
              <a:gd name="connsiteX98" fmla="*/ 307375 w 4941484"/>
              <a:gd name="connsiteY98" fmla="*/ 2481294 h 3877363"/>
              <a:gd name="connsiteX99" fmla="*/ 225632 w 4941484"/>
              <a:gd name="connsiteY99" fmla="*/ 2426702 h 3877363"/>
              <a:gd name="connsiteX100" fmla="*/ 126095 w 4941484"/>
              <a:gd name="connsiteY100" fmla="*/ 2289331 h 3877363"/>
              <a:gd name="connsiteX101" fmla="*/ 111912 w 4941484"/>
              <a:gd name="connsiteY101" fmla="*/ 2257592 h 3877363"/>
              <a:gd name="connsiteX102" fmla="*/ 132284 w 4941484"/>
              <a:gd name="connsiteY102" fmla="*/ 2217216 h 3877363"/>
              <a:gd name="connsiteX103" fmla="*/ 147498 w 4941484"/>
              <a:gd name="connsiteY103" fmla="*/ 2176590 h 3877363"/>
              <a:gd name="connsiteX104" fmla="*/ 127642 w 4941484"/>
              <a:gd name="connsiteY104" fmla="*/ 2164655 h 3877363"/>
              <a:gd name="connsiteX105" fmla="*/ 31511 w 4941484"/>
              <a:gd name="connsiteY105" fmla="*/ 2164406 h 3877363"/>
              <a:gd name="connsiteX106" fmla="*/ 0 w 4941484"/>
              <a:gd name="connsiteY106" fmla="*/ 2144089 h 3877363"/>
              <a:gd name="connsiteX107" fmla="*/ 0 w 4941484"/>
              <a:gd name="connsiteY107" fmla="*/ 2144087 h 3877363"/>
              <a:gd name="connsiteX108" fmla="*/ 48510 w 4941484"/>
              <a:gd name="connsiteY108" fmla="*/ 2109967 h 3877363"/>
              <a:gd name="connsiteX109" fmla="*/ 74006 w 4941484"/>
              <a:gd name="connsiteY109" fmla="*/ 2066897 h 3877363"/>
              <a:gd name="connsiteX110" fmla="*/ 204486 w 4941484"/>
              <a:gd name="connsiteY110" fmla="*/ 1951871 h 3877363"/>
              <a:gd name="connsiteX111" fmla="*/ 263796 w 4941484"/>
              <a:gd name="connsiteY111" fmla="*/ 1870107 h 3877363"/>
              <a:gd name="connsiteX112" fmla="*/ 270759 w 4941484"/>
              <a:gd name="connsiteY112" fmla="*/ 1796979 h 3877363"/>
              <a:gd name="connsiteX113" fmla="*/ 387314 w 4941484"/>
              <a:gd name="connsiteY113" fmla="*/ 1753813 h 3877363"/>
              <a:gd name="connsiteX114" fmla="*/ 277721 w 4941484"/>
              <a:gd name="connsiteY114" fmla="*/ 1599175 h 3877363"/>
              <a:gd name="connsiteX115" fmla="*/ 266631 w 4941484"/>
              <a:gd name="connsiteY115" fmla="*/ 1567182 h 3877363"/>
              <a:gd name="connsiteX116" fmla="*/ 332387 w 4941484"/>
              <a:gd name="connsiteY116" fmla="*/ 1452664 h 3877363"/>
              <a:gd name="connsiteX117" fmla="*/ 343218 w 4941484"/>
              <a:gd name="connsiteY117" fmla="*/ 1434381 h 3877363"/>
              <a:gd name="connsiteX118" fmla="*/ 367457 w 4941484"/>
              <a:gd name="connsiteY118" fmla="*/ 1397816 h 3877363"/>
              <a:gd name="connsiteX119" fmla="*/ 437082 w 4941484"/>
              <a:gd name="connsiteY119" fmla="*/ 1388929 h 3877363"/>
              <a:gd name="connsiteX120" fmla="*/ 400981 w 4941484"/>
              <a:gd name="connsiteY120" fmla="*/ 1363030 h 3877363"/>
              <a:gd name="connsiteX121" fmla="*/ 330840 w 4941484"/>
              <a:gd name="connsiteY121" fmla="*/ 1275427 h 3877363"/>
              <a:gd name="connsiteX122" fmla="*/ 377515 w 4941484"/>
              <a:gd name="connsiteY122" fmla="*/ 1191633 h 3877363"/>
              <a:gd name="connsiteX123" fmla="*/ 380607 w 4941484"/>
              <a:gd name="connsiteY123" fmla="*/ 1145419 h 3877363"/>
              <a:gd name="connsiteX124" fmla="*/ 301959 w 4941484"/>
              <a:gd name="connsiteY124" fmla="*/ 1086257 h 3877363"/>
              <a:gd name="connsiteX125" fmla="*/ 242650 w 4941484"/>
              <a:gd name="connsiteY125" fmla="*/ 1062896 h 3877363"/>
              <a:gd name="connsiteX126" fmla="*/ 215316 w 4941484"/>
              <a:gd name="connsiteY126" fmla="*/ 1029379 h 3877363"/>
              <a:gd name="connsiteX127" fmla="*/ 247550 w 4941484"/>
              <a:gd name="connsiteY127" fmla="*/ 1001447 h 3877363"/>
              <a:gd name="connsiteX128" fmla="*/ 390667 w 4941484"/>
              <a:gd name="connsiteY128" fmla="*/ 934920 h 3877363"/>
              <a:gd name="connsiteX129" fmla="*/ 313563 w 4941484"/>
              <a:gd name="connsiteY129" fmla="*/ 879311 h 3877363"/>
              <a:gd name="connsiteX130" fmla="*/ 716608 w 4941484"/>
              <a:gd name="connsiteY130" fmla="*/ 617012 h 3877363"/>
              <a:gd name="connsiteX131" fmla="*/ 765346 w 4941484"/>
              <a:gd name="connsiteY131" fmla="*/ 576892 h 3877363"/>
              <a:gd name="connsiteX132" fmla="*/ 1023984 w 4941484"/>
              <a:gd name="connsiteY132" fmla="*/ 479640 h 3877363"/>
              <a:gd name="connsiteX133" fmla="*/ 1290101 w 4941484"/>
              <a:gd name="connsiteY133" fmla="*/ 410829 h 3877363"/>
              <a:gd name="connsiteX134" fmla="*/ 1105212 w 4941484"/>
              <a:gd name="connsiteY134" fmla="*/ 265586 h 3877363"/>
              <a:gd name="connsiteX135" fmla="*/ 1387575 w 4941484"/>
              <a:gd name="connsiteY135" fmla="*/ 231814 h 3877363"/>
              <a:gd name="connsiteX136" fmla="*/ 1415166 w 4941484"/>
              <a:gd name="connsiteY136" fmla="*/ 232831 h 3877363"/>
              <a:gd name="connsiteX137" fmla="*/ 1969579 w 4941484"/>
              <a:gd name="connsiteY137" fmla="*/ 210485 h 3877363"/>
              <a:gd name="connsiteX138" fmla="*/ 2764321 w 4941484"/>
              <a:gd name="connsiteY138" fmla="*/ 136340 h 3877363"/>
              <a:gd name="connsiteX139" fmla="*/ 3422137 w 4941484"/>
              <a:gd name="connsiteY139" fmla="*/ 91905 h 3877363"/>
              <a:gd name="connsiteX140" fmla="*/ 4122502 w 4941484"/>
              <a:gd name="connsiteY140" fmla="*/ 5572 h 3877363"/>
              <a:gd name="connsiteX141" fmla="*/ 4156023 w 4941484"/>
              <a:gd name="connsiteY141" fmla="*/ 17 h 3877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4941484" h="3877363">
                <a:moveTo>
                  <a:pt x="4156023" y="17"/>
                </a:moveTo>
                <a:cubicBezTo>
                  <a:pt x="4167305" y="-269"/>
                  <a:pt x="4178200" y="3160"/>
                  <a:pt x="4187225" y="16745"/>
                </a:cubicBezTo>
                <a:cubicBezTo>
                  <a:pt x="4139263" y="52547"/>
                  <a:pt x="4078148" y="39089"/>
                  <a:pt x="4013424" y="79463"/>
                </a:cubicBezTo>
                <a:cubicBezTo>
                  <a:pt x="4118633" y="66766"/>
                  <a:pt x="4201925" y="56609"/>
                  <a:pt x="4285215" y="46454"/>
                </a:cubicBezTo>
                <a:cubicBezTo>
                  <a:pt x="4286763" y="53563"/>
                  <a:pt x="4288309" y="60673"/>
                  <a:pt x="4289855" y="67782"/>
                </a:cubicBezTo>
                <a:cubicBezTo>
                  <a:pt x="4183358" y="82763"/>
                  <a:pt x="4084852" y="121359"/>
                  <a:pt x="3981190" y="148529"/>
                </a:cubicBezTo>
                <a:cubicBezTo>
                  <a:pt x="3990733" y="165289"/>
                  <a:pt x="4000273" y="161987"/>
                  <a:pt x="4008783" y="160972"/>
                </a:cubicBezTo>
                <a:cubicBezTo>
                  <a:pt x="4064224" y="154369"/>
                  <a:pt x="4119665" y="147768"/>
                  <a:pt x="4172785" y="129739"/>
                </a:cubicBezTo>
                <a:cubicBezTo>
                  <a:pt x="4184646" y="125675"/>
                  <a:pt x="4199087" y="125675"/>
                  <a:pt x="4205791" y="137864"/>
                </a:cubicBezTo>
                <a:cubicBezTo>
                  <a:pt x="4215333" y="155131"/>
                  <a:pt x="4201667" y="166304"/>
                  <a:pt x="4189547" y="175697"/>
                </a:cubicBezTo>
                <a:cubicBezTo>
                  <a:pt x="4168401" y="191949"/>
                  <a:pt x="4142873" y="187379"/>
                  <a:pt x="4118375" y="190425"/>
                </a:cubicBezTo>
                <a:cubicBezTo>
                  <a:pt x="4053136" y="198297"/>
                  <a:pt x="4021933" y="222927"/>
                  <a:pt x="4007492" y="279299"/>
                </a:cubicBezTo>
                <a:cubicBezTo>
                  <a:pt x="4064739" y="256445"/>
                  <a:pt x="4119924" y="284631"/>
                  <a:pt x="4175363" y="268633"/>
                </a:cubicBezTo>
                <a:cubicBezTo>
                  <a:pt x="4189805" y="264571"/>
                  <a:pt x="4212753" y="270664"/>
                  <a:pt x="4205019" y="290216"/>
                </a:cubicBezTo>
                <a:cubicBezTo>
                  <a:pt x="4197797" y="308499"/>
                  <a:pt x="4173816" y="321702"/>
                  <a:pt x="4216365" y="318148"/>
                </a:cubicBezTo>
                <a:cubicBezTo>
                  <a:pt x="4246793" y="315608"/>
                  <a:pt x="4306360" y="336176"/>
                  <a:pt x="4281347" y="341254"/>
                </a:cubicBezTo>
                <a:cubicBezTo>
                  <a:pt x="4249887" y="347603"/>
                  <a:pt x="4219200" y="356744"/>
                  <a:pt x="4179231" y="367154"/>
                </a:cubicBezTo>
                <a:cubicBezTo>
                  <a:pt x="4223327" y="384166"/>
                  <a:pt x="4255045" y="380611"/>
                  <a:pt x="4288309" y="367154"/>
                </a:cubicBezTo>
                <a:cubicBezTo>
                  <a:pt x="4328536" y="350903"/>
                  <a:pt x="4380884" y="331098"/>
                  <a:pt x="4413633" y="349381"/>
                </a:cubicBezTo>
                <a:cubicBezTo>
                  <a:pt x="4462627" y="376803"/>
                  <a:pt x="4503369" y="359536"/>
                  <a:pt x="4547207" y="354966"/>
                </a:cubicBezTo>
                <a:cubicBezTo>
                  <a:pt x="4636428" y="345570"/>
                  <a:pt x="4724877" y="329827"/>
                  <a:pt x="4814356" y="322211"/>
                </a:cubicBezTo>
                <a:cubicBezTo>
                  <a:pt x="4850199" y="319164"/>
                  <a:pt x="4888879" y="304691"/>
                  <a:pt x="4941484" y="324495"/>
                </a:cubicBezTo>
                <a:cubicBezTo>
                  <a:pt x="4703215" y="425810"/>
                  <a:pt x="4447413" y="419463"/>
                  <a:pt x="4234673" y="544899"/>
                </a:cubicBezTo>
                <a:cubicBezTo>
                  <a:pt x="4243699" y="556833"/>
                  <a:pt x="4289597" y="590858"/>
                  <a:pt x="4270775" y="593397"/>
                </a:cubicBezTo>
                <a:cubicBezTo>
                  <a:pt x="4217912" y="600761"/>
                  <a:pt x="4170981" y="625645"/>
                  <a:pt x="4122759" y="646212"/>
                </a:cubicBezTo>
                <a:cubicBezTo>
                  <a:pt x="4101871" y="655100"/>
                  <a:pt x="4076601" y="666781"/>
                  <a:pt x="4086400" y="698520"/>
                </a:cubicBezTo>
                <a:cubicBezTo>
                  <a:pt x="4104193" y="707407"/>
                  <a:pt x="4117344" y="694965"/>
                  <a:pt x="4132041" y="693950"/>
                </a:cubicBezTo>
                <a:cubicBezTo>
                  <a:pt x="4146997" y="692935"/>
                  <a:pt x="4180522" y="699535"/>
                  <a:pt x="4171237" y="703852"/>
                </a:cubicBezTo>
                <a:cubicBezTo>
                  <a:pt x="4128947" y="723405"/>
                  <a:pt x="4205019" y="770380"/>
                  <a:pt x="4154992" y="770380"/>
                </a:cubicBezTo>
                <a:cubicBezTo>
                  <a:pt x="4071186" y="770633"/>
                  <a:pt x="4026575" y="853919"/>
                  <a:pt x="3945863" y="856205"/>
                </a:cubicBezTo>
                <a:cubicBezTo>
                  <a:pt x="3932971" y="856458"/>
                  <a:pt x="3926781" y="871185"/>
                  <a:pt x="3927039" y="884136"/>
                </a:cubicBezTo>
                <a:cubicBezTo>
                  <a:pt x="3927039" y="899626"/>
                  <a:pt x="3938901" y="902418"/>
                  <a:pt x="3952052" y="903942"/>
                </a:cubicBezTo>
                <a:cubicBezTo>
                  <a:pt x="3972166" y="906226"/>
                  <a:pt x="3993053" y="884136"/>
                  <a:pt x="4019613" y="914098"/>
                </a:cubicBezTo>
                <a:cubicBezTo>
                  <a:pt x="3971907" y="931618"/>
                  <a:pt x="3924203" y="949140"/>
                  <a:pt x="3924977" y="1009319"/>
                </a:cubicBezTo>
                <a:cubicBezTo>
                  <a:pt x="3925234" y="1025569"/>
                  <a:pt x="3905378" y="1031663"/>
                  <a:pt x="3890421" y="1035726"/>
                </a:cubicBezTo>
                <a:cubicBezTo>
                  <a:pt x="3865667" y="1042329"/>
                  <a:pt x="3844781" y="1054009"/>
                  <a:pt x="3831370" y="1076608"/>
                </a:cubicBezTo>
                <a:cubicBezTo>
                  <a:pt x="3831630" y="1080925"/>
                  <a:pt x="3831887" y="1085495"/>
                  <a:pt x="3830339" y="1089050"/>
                </a:cubicBezTo>
                <a:cubicBezTo>
                  <a:pt x="3834723" y="1143642"/>
                  <a:pt x="3870823" y="1142118"/>
                  <a:pt x="3910793" y="1132978"/>
                </a:cubicBezTo>
                <a:cubicBezTo>
                  <a:pt x="3958498" y="1121805"/>
                  <a:pt x="4005688" y="1101491"/>
                  <a:pt x="4055971" y="1121043"/>
                </a:cubicBezTo>
                <a:cubicBezTo>
                  <a:pt x="3985057" y="1147197"/>
                  <a:pt x="3907956" y="1149228"/>
                  <a:pt x="3841428" y="1186555"/>
                </a:cubicBezTo>
                <a:cubicBezTo>
                  <a:pt x="4084852" y="1193411"/>
                  <a:pt x="4299913" y="1075591"/>
                  <a:pt x="4535860" y="1030395"/>
                </a:cubicBezTo>
                <a:cubicBezTo>
                  <a:pt x="4527867" y="1060610"/>
                  <a:pt x="4508785" y="1066704"/>
                  <a:pt x="4491508" y="1071275"/>
                </a:cubicBezTo>
                <a:cubicBezTo>
                  <a:pt x="4404349" y="1094129"/>
                  <a:pt x="4328023" y="1139581"/>
                  <a:pt x="4248597" y="1178936"/>
                </a:cubicBezTo>
                <a:cubicBezTo>
                  <a:pt x="4215849" y="1195188"/>
                  <a:pt x="4192124" y="1211440"/>
                  <a:pt x="4179749" y="1246481"/>
                </a:cubicBezTo>
                <a:cubicBezTo>
                  <a:pt x="4168658" y="1278221"/>
                  <a:pt x="4147256" y="1292948"/>
                  <a:pt x="4107545" y="1283806"/>
                </a:cubicBezTo>
                <a:cubicBezTo>
                  <a:pt x="4075312" y="1276188"/>
                  <a:pt x="4039985" y="1280251"/>
                  <a:pt x="4006204" y="1283045"/>
                </a:cubicBezTo>
                <a:cubicBezTo>
                  <a:pt x="3967266" y="1286092"/>
                  <a:pt x="3923686" y="1321895"/>
                  <a:pt x="3934259" y="1340431"/>
                </a:cubicBezTo>
                <a:cubicBezTo>
                  <a:pt x="3952309" y="1371917"/>
                  <a:pt x="3982480" y="1356174"/>
                  <a:pt x="4009298" y="1352619"/>
                </a:cubicBezTo>
                <a:cubicBezTo>
                  <a:pt x="4039727" y="1348303"/>
                  <a:pt x="4096198" y="1339415"/>
                  <a:pt x="4097230" y="1343224"/>
                </a:cubicBezTo>
                <a:cubicBezTo>
                  <a:pt x="4117087" y="1422193"/>
                  <a:pt x="4256851" y="1353382"/>
                  <a:pt x="4287021" y="1346270"/>
                </a:cubicBezTo>
                <a:cubicBezTo>
                  <a:pt x="4324668" y="1337384"/>
                  <a:pt x="4359995" y="1353635"/>
                  <a:pt x="4395839" y="1357443"/>
                </a:cubicBezTo>
                <a:cubicBezTo>
                  <a:pt x="4427815" y="1360998"/>
                  <a:pt x="4608581" y="1371917"/>
                  <a:pt x="4645969" y="1338398"/>
                </a:cubicBezTo>
                <a:cubicBezTo>
                  <a:pt x="4651127" y="1364552"/>
                  <a:pt x="4640297" y="1375217"/>
                  <a:pt x="4631270" y="1387152"/>
                </a:cubicBezTo>
                <a:cubicBezTo>
                  <a:pt x="4618636" y="1404164"/>
                  <a:pt x="4616571" y="1416099"/>
                  <a:pt x="4640555" y="1429556"/>
                </a:cubicBezTo>
                <a:cubicBezTo>
                  <a:pt x="4708890" y="1468154"/>
                  <a:pt x="4707856" y="1469422"/>
                  <a:pt x="4644165" y="1521730"/>
                </a:cubicBezTo>
                <a:cubicBezTo>
                  <a:pt x="4641069" y="1524015"/>
                  <a:pt x="4642359" y="1531633"/>
                  <a:pt x="4641844" y="1536712"/>
                </a:cubicBezTo>
                <a:cubicBezTo>
                  <a:pt x="4658605" y="1544836"/>
                  <a:pt x="4678203" y="1524523"/>
                  <a:pt x="4697799" y="1546361"/>
                </a:cubicBezTo>
                <a:cubicBezTo>
                  <a:pt x="4612447" y="1642341"/>
                  <a:pt x="4482224" y="1665955"/>
                  <a:pt x="4364379" y="1738070"/>
                </a:cubicBezTo>
                <a:cubicBezTo>
                  <a:pt x="4459789" y="1761938"/>
                  <a:pt x="4517037" y="1678652"/>
                  <a:pt x="4587175" y="1689317"/>
                </a:cubicBezTo>
                <a:cubicBezTo>
                  <a:pt x="4622246" y="1715471"/>
                  <a:pt x="4518068" y="1757368"/>
                  <a:pt x="4617346" y="1769810"/>
                </a:cubicBezTo>
                <a:cubicBezTo>
                  <a:pt x="4574281" y="1792663"/>
                  <a:pt x="4542306" y="1815006"/>
                  <a:pt x="4512653" y="1841415"/>
                </a:cubicBezTo>
                <a:cubicBezTo>
                  <a:pt x="4459789" y="1888644"/>
                  <a:pt x="4449475" y="1919623"/>
                  <a:pt x="4473973" y="1983103"/>
                </a:cubicBezTo>
                <a:cubicBezTo>
                  <a:pt x="4489961" y="2024746"/>
                  <a:pt x="4513427" y="2063089"/>
                  <a:pt x="4492798" y="2112602"/>
                </a:cubicBezTo>
                <a:cubicBezTo>
                  <a:pt x="4478357" y="2146628"/>
                  <a:pt x="4484030" y="2168972"/>
                  <a:pt x="4537665" y="2153737"/>
                </a:cubicBezTo>
                <a:cubicBezTo>
                  <a:pt x="4595427" y="2137485"/>
                  <a:pt x="4617087" y="2167956"/>
                  <a:pt x="4602648" y="2227627"/>
                </a:cubicBezTo>
                <a:cubicBezTo>
                  <a:pt x="4593365" y="2265970"/>
                  <a:pt x="4603165" y="2277649"/>
                  <a:pt x="4642875" y="2273333"/>
                </a:cubicBezTo>
                <a:cubicBezTo>
                  <a:pt x="4686713" y="2268509"/>
                  <a:pt x="4728487" y="2243370"/>
                  <a:pt x="4782639" y="2255559"/>
                </a:cubicBezTo>
                <a:cubicBezTo>
                  <a:pt x="4739318" y="2325134"/>
                  <a:pt x="4646743" y="2305328"/>
                  <a:pt x="4596201" y="2371602"/>
                </a:cubicBezTo>
                <a:cubicBezTo>
                  <a:pt x="4656542" y="2371854"/>
                  <a:pt x="4702700" y="2371602"/>
                  <a:pt x="4747311" y="2357127"/>
                </a:cubicBezTo>
                <a:cubicBezTo>
                  <a:pt x="4765878" y="2351286"/>
                  <a:pt x="4786251" y="2345194"/>
                  <a:pt x="4796563" y="2365252"/>
                </a:cubicBezTo>
                <a:cubicBezTo>
                  <a:pt x="4808683" y="2389375"/>
                  <a:pt x="4783671" y="2398516"/>
                  <a:pt x="4768455" y="2402832"/>
                </a:cubicBezTo>
                <a:cubicBezTo>
                  <a:pt x="4725649" y="2415021"/>
                  <a:pt x="4692901" y="2443968"/>
                  <a:pt x="4657573" y="2466566"/>
                </a:cubicBezTo>
                <a:cubicBezTo>
                  <a:pt x="4579956" y="2516082"/>
                  <a:pt x="4494859" y="2557470"/>
                  <a:pt x="4429103" y="2639233"/>
                </a:cubicBezTo>
                <a:cubicBezTo>
                  <a:pt x="4511879" y="2618411"/>
                  <a:pt x="4573509" y="2569913"/>
                  <a:pt x="4650355" y="2560010"/>
                </a:cubicBezTo>
                <a:cubicBezTo>
                  <a:pt x="4583823" y="2634409"/>
                  <a:pt x="4498213" y="2683415"/>
                  <a:pt x="4417243" y="2737500"/>
                </a:cubicBezTo>
                <a:cubicBezTo>
                  <a:pt x="4394035" y="2752735"/>
                  <a:pt x="4370569" y="2763146"/>
                  <a:pt x="4365411" y="2796409"/>
                </a:cubicBezTo>
                <a:cubicBezTo>
                  <a:pt x="4355353" y="2860905"/>
                  <a:pt x="4325183" y="2914228"/>
                  <a:pt x="4260717" y="2942666"/>
                </a:cubicBezTo>
                <a:cubicBezTo>
                  <a:pt x="4260202" y="2942922"/>
                  <a:pt x="4263811" y="2952571"/>
                  <a:pt x="4265875" y="2959171"/>
                </a:cubicBezTo>
                <a:cubicBezTo>
                  <a:pt x="4305328" y="2961204"/>
                  <a:pt x="4336529" y="2923115"/>
                  <a:pt x="4386814" y="2935557"/>
                </a:cubicBezTo>
                <a:cubicBezTo>
                  <a:pt x="4338592" y="2987356"/>
                  <a:pt x="4298365" y="3033825"/>
                  <a:pt x="4230031" y="3058455"/>
                </a:cubicBezTo>
                <a:cubicBezTo>
                  <a:pt x="4175363" y="3078006"/>
                  <a:pt x="4107803" y="3089433"/>
                  <a:pt x="4068091" y="3152912"/>
                </a:cubicBezTo>
                <a:cubicBezTo>
                  <a:pt x="4114249" y="3165356"/>
                  <a:pt x="4148546" y="3149613"/>
                  <a:pt x="4183101" y="3138440"/>
                </a:cubicBezTo>
                <a:cubicBezTo>
                  <a:pt x="4235963" y="3121173"/>
                  <a:pt x="4288309" y="3101622"/>
                  <a:pt x="4341172" y="3084354"/>
                </a:cubicBezTo>
                <a:cubicBezTo>
                  <a:pt x="4361286" y="3077753"/>
                  <a:pt x="4383205" y="3073181"/>
                  <a:pt x="4396097" y="3104668"/>
                </a:cubicBezTo>
                <a:cubicBezTo>
                  <a:pt x="4328793" y="3111271"/>
                  <a:pt x="4288567" y="3153929"/>
                  <a:pt x="4246278" y="3194048"/>
                </a:cubicBezTo>
                <a:cubicBezTo>
                  <a:pt x="4222552" y="3216647"/>
                  <a:pt x="4203213" y="3246864"/>
                  <a:pt x="4160408" y="3235438"/>
                </a:cubicBezTo>
                <a:cubicBezTo>
                  <a:pt x="4137972" y="3229344"/>
                  <a:pt x="4123791" y="3246355"/>
                  <a:pt x="4126113" y="3267177"/>
                </a:cubicBezTo>
                <a:cubicBezTo>
                  <a:pt x="4134621" y="3340561"/>
                  <a:pt x="4082274" y="3366206"/>
                  <a:pt x="4028123" y="3380425"/>
                </a:cubicBezTo>
                <a:cubicBezTo>
                  <a:pt x="3925491" y="3407087"/>
                  <a:pt x="3840137" y="3469805"/>
                  <a:pt x="3740344" y="3504084"/>
                </a:cubicBezTo>
                <a:cubicBezTo>
                  <a:pt x="3643386" y="3537348"/>
                  <a:pt x="3568347" y="3616317"/>
                  <a:pt x="3471133" y="3657707"/>
                </a:cubicBezTo>
                <a:cubicBezTo>
                  <a:pt x="3400734" y="3687670"/>
                  <a:pt x="3333431" y="3726265"/>
                  <a:pt x="3260969" y="3753434"/>
                </a:cubicBezTo>
                <a:cubicBezTo>
                  <a:pt x="3089490" y="3817676"/>
                  <a:pt x="2914657" y="3869222"/>
                  <a:pt x="2729767" y="3876585"/>
                </a:cubicBezTo>
                <a:cubicBezTo>
                  <a:pt x="2577110" y="3882426"/>
                  <a:pt x="1252970" y="3876841"/>
                  <a:pt x="715061" y="3041189"/>
                </a:cubicBezTo>
                <a:cubicBezTo>
                  <a:pt x="704746" y="3037125"/>
                  <a:pt x="693143" y="3026461"/>
                  <a:pt x="689533" y="3016303"/>
                </a:cubicBezTo>
                <a:cubicBezTo>
                  <a:pt x="672255" y="2968820"/>
                  <a:pt x="629965" y="2948253"/>
                  <a:pt x="591802" y="2922608"/>
                </a:cubicBezTo>
                <a:cubicBezTo>
                  <a:pt x="558279" y="2900009"/>
                  <a:pt x="522692" y="2876394"/>
                  <a:pt x="508767" y="2838305"/>
                </a:cubicBezTo>
                <a:cubicBezTo>
                  <a:pt x="490459" y="2787522"/>
                  <a:pt x="542548" y="2829165"/>
                  <a:pt x="552090" y="2809867"/>
                </a:cubicBezTo>
                <a:cubicBezTo>
                  <a:pt x="532234" y="2783460"/>
                  <a:pt x="501547" y="2759336"/>
                  <a:pt x="493553" y="2729374"/>
                </a:cubicBezTo>
                <a:cubicBezTo>
                  <a:pt x="464416" y="2621204"/>
                  <a:pt x="401496" y="2542489"/>
                  <a:pt x="307375" y="2481294"/>
                </a:cubicBezTo>
                <a:cubicBezTo>
                  <a:pt x="280299" y="2463774"/>
                  <a:pt x="262507" y="2431779"/>
                  <a:pt x="225632" y="2426702"/>
                </a:cubicBezTo>
                <a:cubicBezTo>
                  <a:pt x="143631" y="2415529"/>
                  <a:pt x="169417" y="2328180"/>
                  <a:pt x="126095" y="2289331"/>
                </a:cubicBezTo>
                <a:cubicBezTo>
                  <a:pt x="117843" y="2281966"/>
                  <a:pt x="110366" y="2267494"/>
                  <a:pt x="111912" y="2257592"/>
                </a:cubicBezTo>
                <a:cubicBezTo>
                  <a:pt x="114232" y="2243370"/>
                  <a:pt x="124033" y="2229913"/>
                  <a:pt x="132284" y="2217216"/>
                </a:cubicBezTo>
                <a:cubicBezTo>
                  <a:pt x="140794" y="2204521"/>
                  <a:pt x="153685" y="2193348"/>
                  <a:pt x="147498" y="2176590"/>
                </a:cubicBezTo>
                <a:cubicBezTo>
                  <a:pt x="144921" y="2169734"/>
                  <a:pt x="146723" y="2145866"/>
                  <a:pt x="127642" y="2164655"/>
                </a:cubicBezTo>
                <a:cubicBezTo>
                  <a:pt x="88382" y="2203315"/>
                  <a:pt x="61451" y="2185557"/>
                  <a:pt x="31511" y="2164406"/>
                </a:cubicBezTo>
                <a:lnTo>
                  <a:pt x="0" y="2144089"/>
                </a:lnTo>
                <a:lnTo>
                  <a:pt x="0" y="2144087"/>
                </a:lnTo>
                <a:lnTo>
                  <a:pt x="48510" y="2109967"/>
                </a:lnTo>
                <a:cubicBezTo>
                  <a:pt x="61822" y="2098192"/>
                  <a:pt x="71299" y="2084925"/>
                  <a:pt x="74006" y="2066897"/>
                </a:cubicBezTo>
                <a:cubicBezTo>
                  <a:pt x="85094" y="1992498"/>
                  <a:pt x="132540" y="1958473"/>
                  <a:pt x="204486" y="1951871"/>
                </a:cubicBezTo>
                <a:cubicBezTo>
                  <a:pt x="177926" y="1880012"/>
                  <a:pt x="177926" y="1880012"/>
                  <a:pt x="263796" y="1870107"/>
                </a:cubicBezTo>
                <a:cubicBezTo>
                  <a:pt x="230788" y="1824403"/>
                  <a:pt x="230788" y="1812722"/>
                  <a:pt x="270759" y="1796979"/>
                </a:cubicBezTo>
                <a:cubicBezTo>
                  <a:pt x="309181" y="1781998"/>
                  <a:pt x="351727" y="1776919"/>
                  <a:pt x="387314" y="1753813"/>
                </a:cubicBezTo>
                <a:cubicBezTo>
                  <a:pt x="354564" y="1695412"/>
                  <a:pt x="345282" y="1627615"/>
                  <a:pt x="277721" y="1599175"/>
                </a:cubicBezTo>
                <a:cubicBezTo>
                  <a:pt x="267148" y="1594859"/>
                  <a:pt x="259929" y="1577338"/>
                  <a:pt x="266631" y="1567182"/>
                </a:cubicBezTo>
                <a:cubicBezTo>
                  <a:pt x="291129" y="1530364"/>
                  <a:pt x="256059" y="1460535"/>
                  <a:pt x="332387" y="1452664"/>
                </a:cubicBezTo>
                <a:cubicBezTo>
                  <a:pt x="341929" y="1451902"/>
                  <a:pt x="350697" y="1444284"/>
                  <a:pt x="343218" y="1434381"/>
                </a:cubicBezTo>
                <a:cubicBezTo>
                  <a:pt x="317430" y="1399848"/>
                  <a:pt x="348633" y="1402133"/>
                  <a:pt x="367457" y="1397816"/>
                </a:cubicBezTo>
                <a:cubicBezTo>
                  <a:pt x="390151" y="1392485"/>
                  <a:pt x="415936" y="1407720"/>
                  <a:pt x="437082" y="1388929"/>
                </a:cubicBezTo>
                <a:cubicBezTo>
                  <a:pt x="432181" y="1369123"/>
                  <a:pt x="413874" y="1369377"/>
                  <a:pt x="400981" y="1363030"/>
                </a:cubicBezTo>
                <a:cubicBezTo>
                  <a:pt x="363332" y="1344747"/>
                  <a:pt x="332645" y="1322911"/>
                  <a:pt x="330840" y="1275427"/>
                </a:cubicBezTo>
                <a:cubicBezTo>
                  <a:pt x="329552" y="1237085"/>
                  <a:pt x="325425" y="1203314"/>
                  <a:pt x="377515" y="1191633"/>
                </a:cubicBezTo>
                <a:cubicBezTo>
                  <a:pt x="399175" y="1186808"/>
                  <a:pt x="392985" y="1159132"/>
                  <a:pt x="380607" y="1145419"/>
                </a:cubicBezTo>
                <a:cubicBezTo>
                  <a:pt x="358431" y="1121043"/>
                  <a:pt x="340124" y="1088542"/>
                  <a:pt x="301959" y="1086257"/>
                </a:cubicBezTo>
                <a:cubicBezTo>
                  <a:pt x="278751" y="1084734"/>
                  <a:pt x="260958" y="1074575"/>
                  <a:pt x="242650" y="1062896"/>
                </a:cubicBezTo>
                <a:cubicBezTo>
                  <a:pt x="229500" y="1054515"/>
                  <a:pt x="213769" y="1047406"/>
                  <a:pt x="215316" y="1029379"/>
                </a:cubicBezTo>
                <a:cubicBezTo>
                  <a:pt x="216863" y="1012112"/>
                  <a:pt x="232076" y="1005002"/>
                  <a:pt x="247550" y="1001447"/>
                </a:cubicBezTo>
                <a:cubicBezTo>
                  <a:pt x="299124" y="990021"/>
                  <a:pt x="347601" y="973262"/>
                  <a:pt x="390667" y="934920"/>
                </a:cubicBezTo>
                <a:cubicBezTo>
                  <a:pt x="362042" y="914607"/>
                  <a:pt x="334709" y="899879"/>
                  <a:pt x="313563" y="879311"/>
                </a:cubicBezTo>
                <a:cubicBezTo>
                  <a:pt x="262507" y="829544"/>
                  <a:pt x="694948" y="672875"/>
                  <a:pt x="716608" y="617012"/>
                </a:cubicBezTo>
                <a:cubicBezTo>
                  <a:pt x="723312" y="599745"/>
                  <a:pt x="746262" y="581971"/>
                  <a:pt x="765346" y="576892"/>
                </a:cubicBezTo>
                <a:cubicBezTo>
                  <a:pt x="854824" y="553024"/>
                  <a:pt x="932441" y="499446"/>
                  <a:pt x="1023984" y="479640"/>
                </a:cubicBezTo>
                <a:cubicBezTo>
                  <a:pt x="1110369" y="460851"/>
                  <a:pt x="1195465" y="435712"/>
                  <a:pt x="1290101" y="410829"/>
                </a:cubicBezTo>
                <a:cubicBezTo>
                  <a:pt x="1232082" y="348364"/>
                  <a:pt x="1129193" y="355728"/>
                  <a:pt x="1105212" y="265586"/>
                </a:cubicBezTo>
                <a:cubicBezTo>
                  <a:pt x="1198817" y="242225"/>
                  <a:pt x="1297320" y="268888"/>
                  <a:pt x="1387575" y="231814"/>
                </a:cubicBezTo>
                <a:cubicBezTo>
                  <a:pt x="1395311" y="228514"/>
                  <a:pt x="1405884" y="231814"/>
                  <a:pt x="1415166" y="232831"/>
                </a:cubicBezTo>
                <a:cubicBezTo>
                  <a:pt x="1601088" y="252636"/>
                  <a:pt x="1786236" y="235371"/>
                  <a:pt x="1969579" y="210485"/>
                </a:cubicBezTo>
                <a:cubicBezTo>
                  <a:pt x="2233634" y="174938"/>
                  <a:pt x="2498720" y="152338"/>
                  <a:pt x="2764321" y="136340"/>
                </a:cubicBezTo>
                <a:cubicBezTo>
                  <a:pt x="2983766" y="123136"/>
                  <a:pt x="3203724" y="117297"/>
                  <a:pt x="3422137" y="91905"/>
                </a:cubicBezTo>
                <a:cubicBezTo>
                  <a:pt x="3655763" y="64736"/>
                  <a:pt x="3889131" y="34011"/>
                  <a:pt x="4122502" y="5572"/>
                </a:cubicBezTo>
                <a:cubicBezTo>
                  <a:pt x="4133074" y="4301"/>
                  <a:pt x="4144742" y="302"/>
                  <a:pt x="4156023" y="17"/>
                </a:cubicBezTo>
                <a:close/>
              </a:path>
            </a:pathLst>
          </a:custGeom>
        </p:spPr>
        <p:txBody>
          <a:bodyPr wrap="square" anchor="ctr">
            <a:noAutofit/>
          </a:bodyPr>
          <a:lstStyle>
            <a:lvl1pPr algn="ctr">
              <a:buNone/>
              <a:defRPr/>
            </a:lvl1pPr>
          </a:lstStyle>
          <a:p>
            <a:r>
              <a:rPr lang="fr-FR"/>
              <a:t>Cliquez sur l'icône pour ajouter une image</a:t>
            </a:r>
            <a:endParaRPr lang="en-US" dirty="0"/>
          </a:p>
        </p:txBody>
      </p:sp>
      <p:sp>
        <p:nvSpPr>
          <p:cNvPr id="2" name="Title 1">
            <a:extLst>
              <a:ext uri="{FF2B5EF4-FFF2-40B4-BE49-F238E27FC236}">
                <a16:creationId xmlns:a16="http://schemas.microsoft.com/office/drawing/2014/main" id="{192825A4-268B-4301-8432-F9E9B2661AEC}"/>
              </a:ext>
            </a:extLst>
          </p:cNvPr>
          <p:cNvSpPr>
            <a:spLocks noGrp="1"/>
          </p:cNvSpPr>
          <p:nvPr>
            <p:ph type="title" hasCustomPrompt="1"/>
          </p:nvPr>
        </p:nvSpPr>
        <p:spPr>
          <a:xfrm>
            <a:off x="5248656" y="4224528"/>
            <a:ext cx="6108192" cy="1463040"/>
          </a:xfrm>
        </p:spPr>
        <p:txBody>
          <a:bodyPr anchor="b">
            <a:normAutofit/>
          </a:bodyPr>
          <a:lstStyle>
            <a:lvl1pPr algn="r">
              <a:defRPr sz="4800"/>
            </a:lvl1pPr>
          </a:lstStyle>
          <a:p>
            <a:r>
              <a:rPr lang="en-US" dirty="0"/>
              <a:t>Title here</a:t>
            </a:r>
          </a:p>
        </p:txBody>
      </p:sp>
      <p:sp>
        <p:nvSpPr>
          <p:cNvPr id="18" name="Subtitle 2">
            <a:extLst>
              <a:ext uri="{FF2B5EF4-FFF2-40B4-BE49-F238E27FC236}">
                <a16:creationId xmlns:a16="http://schemas.microsoft.com/office/drawing/2014/main" id="{54E3CDD9-A6EF-4C93-B9CA-1472D152EE62}"/>
              </a:ext>
            </a:extLst>
          </p:cNvPr>
          <p:cNvSpPr>
            <a:spLocks noGrp="1"/>
          </p:cNvSpPr>
          <p:nvPr>
            <p:ph type="subTitle" idx="1" hasCustomPrompt="1"/>
          </p:nvPr>
        </p:nvSpPr>
        <p:spPr>
          <a:xfrm>
            <a:off x="5065776" y="5724144"/>
            <a:ext cx="6291072" cy="649224"/>
          </a:xfrm>
        </p:spPr>
        <p:txBody>
          <a:bodyPr/>
          <a:lstStyle>
            <a:lvl1pPr marL="0" indent="0" algn="r">
              <a:buNone/>
              <a:defRPr sz="2400" cap="all"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a:t>
            </a:r>
          </a:p>
        </p:txBody>
      </p:sp>
    </p:spTree>
    <p:extLst>
      <p:ext uri="{BB962C8B-B14F-4D97-AF65-F5344CB8AC3E}">
        <p14:creationId xmlns:p14="http://schemas.microsoft.com/office/powerpoint/2010/main" val="4492788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7" name="Freeform: Shape 6" descr="Tag=AccentColor&#10;Flavor=Light&#10;Target=Fill">
            <a:extLst>
              <a:ext uri="{FF2B5EF4-FFF2-40B4-BE49-F238E27FC236}">
                <a16:creationId xmlns:a16="http://schemas.microsoft.com/office/drawing/2014/main" id="{13B7BB51-92B8-4089-8DAB-1202A4D1C6A3}"/>
              </a:ext>
            </a:extLst>
          </p:cNvPr>
          <p:cNvSpPr/>
          <p:nvPr/>
        </p:nvSpPr>
        <p:spPr>
          <a:xfrm flipH="1">
            <a:off x="1" y="315111"/>
            <a:ext cx="3021543" cy="1435442"/>
          </a:xfrm>
          <a:custGeom>
            <a:avLst/>
            <a:gdLst>
              <a:gd name="connsiteX0" fmla="*/ 3021543 w 3021543"/>
              <a:gd name="connsiteY0" fmla="*/ 0 h 1435442"/>
              <a:gd name="connsiteX1" fmla="*/ 2963800 w 3021543"/>
              <a:gd name="connsiteY1" fmla="*/ 7242 h 1435442"/>
              <a:gd name="connsiteX2" fmla="*/ 2793803 w 3021543"/>
              <a:gd name="connsiteY2" fmla="*/ 24082 h 1435442"/>
              <a:gd name="connsiteX3" fmla="*/ 2414348 w 3021543"/>
              <a:gd name="connsiteY3" fmla="*/ 29696 h 1435442"/>
              <a:gd name="connsiteX4" fmla="*/ 2091558 w 3021543"/>
              <a:gd name="connsiteY4" fmla="*/ 27450 h 1435442"/>
              <a:gd name="connsiteX5" fmla="*/ 1645319 w 3021543"/>
              <a:gd name="connsiteY5" fmla="*/ 28573 h 1435442"/>
              <a:gd name="connsiteX6" fmla="*/ 1243602 w 3021543"/>
              <a:gd name="connsiteY6" fmla="*/ 60008 h 1435442"/>
              <a:gd name="connsiteX7" fmla="*/ 753851 w 3021543"/>
              <a:gd name="connsiteY7" fmla="*/ 57763 h 1435442"/>
              <a:gd name="connsiteX8" fmla="*/ 465465 w 3021543"/>
              <a:gd name="connsiteY8" fmla="*/ 116142 h 1435442"/>
              <a:gd name="connsiteX9" fmla="*/ 546416 w 3021543"/>
              <a:gd name="connsiteY9" fmla="*/ 136351 h 1435442"/>
              <a:gd name="connsiteX10" fmla="*/ 689091 w 3021543"/>
              <a:gd name="connsiteY10" fmla="*/ 180136 h 1435442"/>
              <a:gd name="connsiteX11" fmla="*/ 704269 w 3021543"/>
              <a:gd name="connsiteY11" fmla="*/ 208203 h 1435442"/>
              <a:gd name="connsiteX12" fmla="*/ 683020 w 3021543"/>
              <a:gd name="connsiteY12" fmla="*/ 221675 h 1435442"/>
              <a:gd name="connsiteX13" fmla="*/ 621295 w 3021543"/>
              <a:gd name="connsiteY13" fmla="*/ 247496 h 1435442"/>
              <a:gd name="connsiteX14" fmla="*/ 848968 w 3021543"/>
              <a:gd name="connsiteY14" fmla="*/ 285668 h 1435442"/>
              <a:gd name="connsiteX15" fmla="*/ 768018 w 3021543"/>
              <a:gd name="connsiteY15" fmla="*/ 309244 h 1435442"/>
              <a:gd name="connsiteX16" fmla="*/ 684032 w 3021543"/>
              <a:gd name="connsiteY16" fmla="*/ 326085 h 1435442"/>
              <a:gd name="connsiteX17" fmla="*/ 592962 w 3021543"/>
              <a:gd name="connsiteY17" fmla="*/ 338434 h 1435442"/>
              <a:gd name="connsiteX18" fmla="*/ 509988 w 3021543"/>
              <a:gd name="connsiteY18" fmla="*/ 363133 h 1435442"/>
              <a:gd name="connsiteX19" fmla="*/ 726531 w 3021543"/>
              <a:gd name="connsiteY19" fmla="*/ 373237 h 1435442"/>
              <a:gd name="connsiteX20" fmla="*/ 614212 w 3021543"/>
              <a:gd name="connsiteY20" fmla="*/ 395691 h 1435442"/>
              <a:gd name="connsiteX21" fmla="*/ 522131 w 3021543"/>
              <a:gd name="connsiteY21" fmla="*/ 424881 h 1435442"/>
              <a:gd name="connsiteX22" fmla="*/ 457370 w 3021543"/>
              <a:gd name="connsiteY22" fmla="*/ 438353 h 1435442"/>
              <a:gd name="connsiteX23" fmla="*/ 388562 w 3021543"/>
              <a:gd name="connsiteY23" fmla="*/ 441721 h 1435442"/>
              <a:gd name="connsiteX24" fmla="*/ 372372 w 3021543"/>
              <a:gd name="connsiteY24" fmla="*/ 463052 h 1435442"/>
              <a:gd name="connsiteX25" fmla="*/ 393622 w 3021543"/>
              <a:gd name="connsiteY25" fmla="*/ 485506 h 1435442"/>
              <a:gd name="connsiteX26" fmla="*/ 426002 w 3021543"/>
              <a:gd name="connsiteY26" fmla="*/ 487751 h 1435442"/>
              <a:gd name="connsiteX27" fmla="*/ 619271 w 3021543"/>
              <a:gd name="connsiteY27" fmla="*/ 493365 h 1435442"/>
              <a:gd name="connsiteX28" fmla="*/ 0 w 3021543"/>
              <a:gd name="connsiteY28" fmla="*/ 542762 h 1435442"/>
              <a:gd name="connsiteX29" fmla="*/ 83986 w 3021543"/>
              <a:gd name="connsiteY29" fmla="*/ 573075 h 1435442"/>
              <a:gd name="connsiteX30" fmla="*/ 112319 w 3021543"/>
              <a:gd name="connsiteY30" fmla="*/ 656154 h 1435442"/>
              <a:gd name="connsiteX31" fmla="*/ 215531 w 3021543"/>
              <a:gd name="connsiteY31" fmla="*/ 703306 h 1435442"/>
              <a:gd name="connsiteX32" fmla="*/ 282315 w 3021543"/>
              <a:gd name="connsiteY32" fmla="*/ 720147 h 1435442"/>
              <a:gd name="connsiteX33" fmla="*/ 435109 w 3021543"/>
              <a:gd name="connsiteY33" fmla="*/ 744846 h 1435442"/>
              <a:gd name="connsiteX34" fmla="*/ 457370 w 3021543"/>
              <a:gd name="connsiteY34" fmla="*/ 785263 h 1435442"/>
              <a:gd name="connsiteX35" fmla="*/ 476596 w 3021543"/>
              <a:gd name="connsiteY35" fmla="*/ 830170 h 1435442"/>
              <a:gd name="connsiteX36" fmla="*/ 517071 w 3021543"/>
              <a:gd name="connsiteY36" fmla="*/ 859360 h 1435442"/>
              <a:gd name="connsiteX37" fmla="*/ 202377 w 3021543"/>
              <a:gd name="connsiteY37" fmla="*/ 854869 h 1435442"/>
              <a:gd name="connsiteX38" fmla="*/ 557546 w 3021543"/>
              <a:gd name="connsiteY38" fmla="*/ 949175 h 1435442"/>
              <a:gd name="connsiteX39" fmla="*/ 526178 w 3021543"/>
              <a:gd name="connsiteY39" fmla="*/ 986223 h 1435442"/>
              <a:gd name="connsiteX40" fmla="*/ 720459 w 3021543"/>
              <a:gd name="connsiteY40" fmla="*/ 1036744 h 1435442"/>
              <a:gd name="connsiteX41" fmla="*/ 616236 w 3021543"/>
              <a:gd name="connsiteY41" fmla="*/ 1042357 h 1435442"/>
              <a:gd name="connsiteX42" fmla="*/ 1222353 w 3021543"/>
              <a:gd name="connsiteY42" fmla="*/ 1253422 h 1435442"/>
              <a:gd name="connsiteX43" fmla="*/ 2087511 w 3021543"/>
              <a:gd name="connsiteY43" fmla="*/ 1406107 h 1435442"/>
              <a:gd name="connsiteX44" fmla="*/ 2425479 w 3021543"/>
              <a:gd name="connsiteY44" fmla="*/ 1435297 h 1435442"/>
              <a:gd name="connsiteX45" fmla="*/ 2809994 w 3021543"/>
              <a:gd name="connsiteY45" fmla="*/ 1426315 h 1435442"/>
              <a:gd name="connsiteX46" fmla="*/ 2953618 w 3021543"/>
              <a:gd name="connsiteY46" fmla="*/ 1417071 h 1435442"/>
              <a:gd name="connsiteX47" fmla="*/ 3021543 w 3021543"/>
              <a:gd name="connsiteY47" fmla="*/ 1407897 h 1435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21543" h="1435442">
                <a:moveTo>
                  <a:pt x="3021543" y="0"/>
                </a:moveTo>
                <a:lnTo>
                  <a:pt x="2963800" y="7242"/>
                </a:lnTo>
                <a:cubicBezTo>
                  <a:pt x="2907134" y="13978"/>
                  <a:pt x="2850469" y="22960"/>
                  <a:pt x="2793803" y="24082"/>
                </a:cubicBezTo>
                <a:cubicBezTo>
                  <a:pt x="2667318" y="27450"/>
                  <a:pt x="2539821" y="19592"/>
                  <a:pt x="2414348" y="29696"/>
                </a:cubicBezTo>
                <a:cubicBezTo>
                  <a:pt x="2307089" y="38677"/>
                  <a:pt x="2198818" y="28573"/>
                  <a:pt x="2091558" y="27450"/>
                </a:cubicBezTo>
                <a:cubicBezTo>
                  <a:pt x="1942812" y="26328"/>
                  <a:pt x="1793053" y="18469"/>
                  <a:pt x="1645319" y="28573"/>
                </a:cubicBezTo>
                <a:cubicBezTo>
                  <a:pt x="1510738" y="36432"/>
                  <a:pt x="1376158" y="38677"/>
                  <a:pt x="1243602" y="60008"/>
                </a:cubicBezTo>
                <a:cubicBezTo>
                  <a:pt x="1079677" y="71235"/>
                  <a:pt x="916765" y="64499"/>
                  <a:pt x="753851" y="57763"/>
                </a:cubicBezTo>
                <a:cubicBezTo>
                  <a:pt x="653675" y="53272"/>
                  <a:pt x="554511" y="38677"/>
                  <a:pt x="465465" y="116142"/>
                </a:cubicBezTo>
                <a:cubicBezTo>
                  <a:pt x="489751" y="134105"/>
                  <a:pt x="519095" y="130737"/>
                  <a:pt x="546416" y="136351"/>
                </a:cubicBezTo>
                <a:cubicBezTo>
                  <a:pt x="594986" y="147578"/>
                  <a:pt x="643557" y="158804"/>
                  <a:pt x="689091" y="180136"/>
                </a:cubicBezTo>
                <a:cubicBezTo>
                  <a:pt x="699210" y="184626"/>
                  <a:pt x="708317" y="193608"/>
                  <a:pt x="704269" y="208203"/>
                </a:cubicBezTo>
                <a:cubicBezTo>
                  <a:pt x="701234" y="219430"/>
                  <a:pt x="691115" y="219430"/>
                  <a:pt x="683020" y="221675"/>
                </a:cubicBezTo>
                <a:cubicBezTo>
                  <a:pt x="664806" y="228411"/>
                  <a:pt x="642545" y="223920"/>
                  <a:pt x="621295" y="247496"/>
                </a:cubicBezTo>
                <a:cubicBezTo>
                  <a:pt x="702245" y="259846"/>
                  <a:pt x="780160" y="236270"/>
                  <a:pt x="848968" y="285668"/>
                </a:cubicBezTo>
                <a:cubicBezTo>
                  <a:pt x="823671" y="310367"/>
                  <a:pt x="795339" y="304753"/>
                  <a:pt x="768018" y="309244"/>
                </a:cubicBezTo>
                <a:cubicBezTo>
                  <a:pt x="739685" y="313735"/>
                  <a:pt x="712365" y="321594"/>
                  <a:pt x="684032" y="326085"/>
                </a:cubicBezTo>
                <a:cubicBezTo>
                  <a:pt x="653675" y="331698"/>
                  <a:pt x="623319" y="332821"/>
                  <a:pt x="592962" y="338434"/>
                </a:cubicBezTo>
                <a:cubicBezTo>
                  <a:pt x="567666" y="342925"/>
                  <a:pt x="540345" y="335066"/>
                  <a:pt x="509988" y="363133"/>
                </a:cubicBezTo>
                <a:cubicBezTo>
                  <a:pt x="584867" y="383342"/>
                  <a:pt x="652663" y="353029"/>
                  <a:pt x="726531" y="373237"/>
                </a:cubicBezTo>
                <a:cubicBezTo>
                  <a:pt x="683020" y="391200"/>
                  <a:pt x="647604" y="385587"/>
                  <a:pt x="614212" y="395691"/>
                </a:cubicBezTo>
                <a:cubicBezTo>
                  <a:pt x="583855" y="405795"/>
                  <a:pt x="547428" y="394568"/>
                  <a:pt x="522131" y="424881"/>
                </a:cubicBezTo>
                <a:cubicBezTo>
                  <a:pt x="502905" y="448457"/>
                  <a:pt x="482668" y="451825"/>
                  <a:pt x="457370" y="438353"/>
                </a:cubicBezTo>
                <a:cubicBezTo>
                  <a:pt x="435109" y="426003"/>
                  <a:pt x="410824" y="429371"/>
                  <a:pt x="388562" y="441721"/>
                </a:cubicBezTo>
                <a:cubicBezTo>
                  <a:pt x="380468" y="446212"/>
                  <a:pt x="372372" y="451825"/>
                  <a:pt x="372372" y="463052"/>
                </a:cubicBezTo>
                <a:cubicBezTo>
                  <a:pt x="372372" y="478770"/>
                  <a:pt x="382491" y="483260"/>
                  <a:pt x="393622" y="485506"/>
                </a:cubicBezTo>
                <a:cubicBezTo>
                  <a:pt x="403741" y="487751"/>
                  <a:pt x="415883" y="489997"/>
                  <a:pt x="426002" y="487751"/>
                </a:cubicBezTo>
                <a:cubicBezTo>
                  <a:pt x="490762" y="475402"/>
                  <a:pt x="554511" y="495610"/>
                  <a:pt x="619271" y="493365"/>
                </a:cubicBezTo>
                <a:cubicBezTo>
                  <a:pt x="415883" y="541640"/>
                  <a:pt x="210471" y="525922"/>
                  <a:pt x="0" y="542762"/>
                </a:cubicBezTo>
                <a:cubicBezTo>
                  <a:pt x="27321" y="576443"/>
                  <a:pt x="62737" y="548376"/>
                  <a:pt x="83986" y="573075"/>
                </a:cubicBezTo>
                <a:cubicBezTo>
                  <a:pt x="63748" y="624719"/>
                  <a:pt x="71844" y="652785"/>
                  <a:pt x="112319" y="656154"/>
                </a:cubicBezTo>
                <a:cubicBezTo>
                  <a:pt x="151782" y="659522"/>
                  <a:pt x="194281" y="641559"/>
                  <a:pt x="215531" y="703306"/>
                </a:cubicBezTo>
                <a:cubicBezTo>
                  <a:pt x="221602" y="722392"/>
                  <a:pt x="259042" y="716779"/>
                  <a:pt x="282315" y="720147"/>
                </a:cubicBezTo>
                <a:cubicBezTo>
                  <a:pt x="332909" y="728005"/>
                  <a:pt x="386539" y="720147"/>
                  <a:pt x="435109" y="744846"/>
                </a:cubicBezTo>
                <a:cubicBezTo>
                  <a:pt x="454335" y="753827"/>
                  <a:pt x="467489" y="760563"/>
                  <a:pt x="457370" y="785263"/>
                </a:cubicBezTo>
                <a:cubicBezTo>
                  <a:pt x="447252" y="811084"/>
                  <a:pt x="460406" y="820066"/>
                  <a:pt x="476596" y="830170"/>
                </a:cubicBezTo>
                <a:cubicBezTo>
                  <a:pt x="488739" y="838028"/>
                  <a:pt x="506953" y="835783"/>
                  <a:pt x="517071" y="859360"/>
                </a:cubicBezTo>
                <a:cubicBezTo>
                  <a:pt x="410824" y="855992"/>
                  <a:pt x="307612" y="836906"/>
                  <a:pt x="202377" y="854869"/>
                </a:cubicBezTo>
                <a:cubicBezTo>
                  <a:pt x="317731" y="899776"/>
                  <a:pt x="444216" y="897531"/>
                  <a:pt x="557546" y="949175"/>
                </a:cubicBezTo>
                <a:cubicBezTo>
                  <a:pt x="553499" y="967137"/>
                  <a:pt x="527190" y="959278"/>
                  <a:pt x="526178" y="986223"/>
                </a:cubicBezTo>
                <a:cubicBezTo>
                  <a:pt x="585879" y="1014290"/>
                  <a:pt x="657723" y="995204"/>
                  <a:pt x="720459" y="1036744"/>
                </a:cubicBezTo>
                <a:cubicBezTo>
                  <a:pt x="684032" y="1055829"/>
                  <a:pt x="650640" y="1024394"/>
                  <a:pt x="616236" y="1042357"/>
                </a:cubicBezTo>
                <a:cubicBezTo>
                  <a:pt x="627367" y="1069302"/>
                  <a:pt x="1131283" y="1235459"/>
                  <a:pt x="1222353" y="1253422"/>
                </a:cubicBezTo>
                <a:cubicBezTo>
                  <a:pt x="1407527" y="1290470"/>
                  <a:pt x="1940788" y="1384776"/>
                  <a:pt x="2087511" y="1406107"/>
                </a:cubicBezTo>
                <a:cubicBezTo>
                  <a:pt x="2200841" y="1421824"/>
                  <a:pt x="2313160" y="1434174"/>
                  <a:pt x="2425479" y="1435297"/>
                </a:cubicBezTo>
                <a:cubicBezTo>
                  <a:pt x="2553988" y="1436419"/>
                  <a:pt x="2681485" y="1430806"/>
                  <a:pt x="2809994" y="1426315"/>
                </a:cubicBezTo>
                <a:cubicBezTo>
                  <a:pt x="2858058" y="1424631"/>
                  <a:pt x="2905933" y="1421684"/>
                  <a:pt x="2953618" y="1417071"/>
                </a:cubicBezTo>
                <a:lnTo>
                  <a:pt x="3021543" y="1407897"/>
                </a:lnTo>
                <a:close/>
              </a:path>
            </a:pathLst>
          </a:custGeom>
          <a:solidFill>
            <a:schemeClr val="accent1">
              <a:alpha val="20000"/>
            </a:schemeClr>
          </a:solidFill>
          <a:ln w="32707" cap="flat">
            <a:noFill/>
            <a:prstDash val="solid"/>
            <a:miter/>
          </a:ln>
        </p:spPr>
        <p:txBody>
          <a:bodyPr wrap="square" rtlCol="0" anchor="ctr">
            <a:noAutofit/>
          </a:bodyPr>
          <a:lstStyle/>
          <a:p>
            <a:endParaRPr lang="en-US" dirty="0"/>
          </a:p>
        </p:txBody>
      </p:sp>
      <p:sp>
        <p:nvSpPr>
          <p:cNvPr id="2" name="Title 1">
            <a:extLst>
              <a:ext uri="{FF2B5EF4-FFF2-40B4-BE49-F238E27FC236}">
                <a16:creationId xmlns:a16="http://schemas.microsoft.com/office/drawing/2014/main" id="{26030E26-A86A-417A-AA64-699AA8DD3DA5}"/>
              </a:ext>
            </a:extLst>
          </p:cNvPr>
          <p:cNvSpPr>
            <a:spLocks noGrp="1"/>
          </p:cNvSpPr>
          <p:nvPr>
            <p:ph type="title"/>
          </p:nvPr>
        </p:nvSpPr>
        <p:spPr/>
        <p:txBody>
          <a:bodyPr>
            <a:normAutofit/>
          </a:bodyPr>
          <a:lstStyle>
            <a:lvl1pPr>
              <a:defRPr sz="4000"/>
            </a:lvl1pPr>
          </a:lstStyle>
          <a:p>
            <a:r>
              <a:rPr lang="fr-FR"/>
              <a:t>Modifiez le style du titre</a:t>
            </a:r>
            <a:endParaRPr lang="en-US" dirty="0"/>
          </a:p>
        </p:txBody>
      </p:sp>
      <p:sp>
        <p:nvSpPr>
          <p:cNvPr id="3" name="Content Placeholder 2">
            <a:extLst>
              <a:ext uri="{FF2B5EF4-FFF2-40B4-BE49-F238E27FC236}">
                <a16:creationId xmlns:a16="http://schemas.microsoft.com/office/drawing/2014/main" id="{D19CF97E-0E6E-41E9-B75B-0371E744D1E8}"/>
              </a:ext>
            </a:extLst>
          </p:cNvPr>
          <p:cNvSpPr>
            <a:spLocks noGrp="1"/>
          </p:cNvSpPr>
          <p:nvPr>
            <p:ph idx="1"/>
          </p:nvPr>
        </p:nvSpPr>
        <p:spPr>
          <a:xfrm>
            <a:off x="838200" y="2011680"/>
            <a:ext cx="10515600" cy="416052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a:extLst>
              <a:ext uri="{FF2B5EF4-FFF2-40B4-BE49-F238E27FC236}">
                <a16:creationId xmlns:a16="http://schemas.microsoft.com/office/drawing/2014/main" id="{70BAE770-8363-44CD-8A22-AB26C5C5361B}"/>
              </a:ext>
            </a:extLst>
          </p:cNvPr>
          <p:cNvSpPr>
            <a:spLocks noGrp="1"/>
          </p:cNvSpPr>
          <p:nvPr>
            <p:ph type="dt" sz="half" idx="10"/>
          </p:nvPr>
        </p:nvSpPr>
        <p:spPr/>
        <p:txBody>
          <a:bodyPr/>
          <a:lstStyle/>
          <a:p>
            <a:r>
              <a:rPr lang="en-US" dirty="0"/>
              <a:t>9/3/20XX</a:t>
            </a:r>
          </a:p>
        </p:txBody>
      </p:sp>
      <p:sp>
        <p:nvSpPr>
          <p:cNvPr id="5" name="Footer Placeholder 4">
            <a:extLst>
              <a:ext uri="{FF2B5EF4-FFF2-40B4-BE49-F238E27FC236}">
                <a16:creationId xmlns:a16="http://schemas.microsoft.com/office/drawing/2014/main" id="{36E618F2-3B8E-4449-91E7-F8AA4960938F}"/>
              </a:ext>
            </a:extLst>
          </p:cNvPr>
          <p:cNvSpPr>
            <a:spLocks noGrp="1"/>
          </p:cNvSpPr>
          <p:nvPr>
            <p:ph type="ftr" sz="quarter" idx="11"/>
          </p:nvPr>
        </p:nvSpPr>
        <p:spPr/>
        <p:txBody>
          <a:bodyPr/>
          <a:lstStyle/>
          <a:p>
            <a:r>
              <a:rPr lang="en-US" dirty="0"/>
              <a:t>Presentation Title</a:t>
            </a:r>
          </a:p>
        </p:txBody>
      </p:sp>
      <p:sp>
        <p:nvSpPr>
          <p:cNvPr id="6" name="Slide Number Placeholder 5">
            <a:extLst>
              <a:ext uri="{FF2B5EF4-FFF2-40B4-BE49-F238E27FC236}">
                <a16:creationId xmlns:a16="http://schemas.microsoft.com/office/drawing/2014/main" id="{063428F0-E5C2-42A1-AB2F-1A19FFAD19CF}"/>
              </a:ext>
            </a:extLst>
          </p:cNvPr>
          <p:cNvSpPr>
            <a:spLocks noGrp="1"/>
          </p:cNvSpPr>
          <p:nvPr>
            <p:ph type="sldNum" sz="quarter" idx="12"/>
          </p:nvPr>
        </p:nvSpPr>
        <p:spPr/>
        <p:txBody>
          <a:bodyPr/>
          <a:lstStyle/>
          <a:p>
            <a:fld id="{B9713C8C-8E70-45D5-AE59-23E60168254E}" type="slidenum">
              <a:rPr lang="en-US" smtClean="0"/>
              <a:t>‹N°›</a:t>
            </a:fld>
            <a:endParaRPr lang="en-US" dirty="0"/>
          </a:p>
        </p:txBody>
      </p:sp>
    </p:spTree>
    <p:extLst>
      <p:ext uri="{BB962C8B-B14F-4D97-AF65-F5344CB8AC3E}">
        <p14:creationId xmlns:p14="http://schemas.microsoft.com/office/powerpoint/2010/main" val="25642769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6" name="Graphic 1" descr="Tag=AccentColor&#10;Flavor=Light&#10;Target=Fill">
            <a:extLst>
              <a:ext uri="{FF2B5EF4-FFF2-40B4-BE49-F238E27FC236}">
                <a16:creationId xmlns:a16="http://schemas.microsoft.com/office/drawing/2014/main" id="{AAFBE1F6-FC6D-4C3D-9AC3-97028E6F18C7}"/>
              </a:ext>
            </a:extLst>
          </p:cNvPr>
          <p:cNvSpPr/>
          <p:nvPr/>
        </p:nvSpPr>
        <p:spPr>
          <a:xfrm rot="10800000" flipV="1">
            <a:off x="1969639" y="181596"/>
            <a:ext cx="8252722" cy="6022258"/>
          </a:xfrm>
          <a:custGeom>
            <a:avLst/>
            <a:gdLst>
              <a:gd name="connsiteX0" fmla="*/ 5458905 w 6886274"/>
              <a:gd name="connsiteY0" fmla="*/ 754119 h 5025119"/>
              <a:gd name="connsiteX1" fmla="*/ 3455557 w 6886274"/>
              <a:gd name="connsiteY1" fmla="*/ 1027709 h 5025119"/>
              <a:gd name="connsiteX2" fmla="*/ 3338677 w 6886274"/>
              <a:gd name="connsiteY2" fmla="*/ 1021381 h 5025119"/>
              <a:gd name="connsiteX3" fmla="*/ 2518280 w 6886274"/>
              <a:gd name="connsiteY3" fmla="*/ 980435 h 5025119"/>
              <a:gd name="connsiteX4" fmla="*/ 1673687 w 6886274"/>
              <a:gd name="connsiteY4" fmla="*/ 739229 h 5025119"/>
              <a:gd name="connsiteX5" fmla="*/ 1183459 w 6886274"/>
              <a:gd name="connsiteY5" fmla="*/ 397149 h 5025119"/>
              <a:gd name="connsiteX6" fmla="*/ 977987 w 6886274"/>
              <a:gd name="connsiteY6" fmla="*/ 241184 h 5025119"/>
              <a:gd name="connsiteX7" fmla="*/ 788150 w 6886274"/>
              <a:gd name="connsiteY7" fmla="*/ 66980 h 5025119"/>
              <a:gd name="connsiteX8" fmla="*/ 721148 w 6886274"/>
              <a:gd name="connsiteY8" fmla="*/ 31990 h 5025119"/>
              <a:gd name="connsiteX9" fmla="*/ 701792 w 6886274"/>
              <a:gd name="connsiteY9" fmla="*/ 32362 h 5025119"/>
              <a:gd name="connsiteX10" fmla="*/ 686530 w 6886274"/>
              <a:gd name="connsiteY10" fmla="*/ 43157 h 5025119"/>
              <a:gd name="connsiteX11" fmla="*/ 693603 w 6886274"/>
              <a:gd name="connsiteY11" fmla="*/ 58046 h 5025119"/>
              <a:gd name="connsiteX12" fmla="*/ 705886 w 6886274"/>
              <a:gd name="connsiteY12" fmla="*/ 65491 h 5025119"/>
              <a:gd name="connsiteX13" fmla="*/ 762838 w 6886274"/>
              <a:gd name="connsiteY13" fmla="*/ 112764 h 5025119"/>
              <a:gd name="connsiteX14" fmla="*/ 764327 w 6886274"/>
              <a:gd name="connsiteY14" fmla="*/ 140309 h 5025119"/>
              <a:gd name="connsiteX15" fmla="*/ 775121 w 6886274"/>
              <a:gd name="connsiteY15" fmla="*/ 159666 h 5025119"/>
              <a:gd name="connsiteX16" fmla="*/ 823139 w 6886274"/>
              <a:gd name="connsiteY16" fmla="*/ 176416 h 5025119"/>
              <a:gd name="connsiteX17" fmla="*/ 707748 w 6886274"/>
              <a:gd name="connsiteY17" fmla="*/ 109414 h 5025119"/>
              <a:gd name="connsiteX18" fmla="*/ 681319 w 6886274"/>
              <a:gd name="connsiteY18" fmla="*/ 69958 h 5025119"/>
              <a:gd name="connsiteX19" fmla="*/ 640746 w 6886274"/>
              <a:gd name="connsiteY19" fmla="*/ 67352 h 5025119"/>
              <a:gd name="connsiteX20" fmla="*/ 614318 w 6886274"/>
              <a:gd name="connsiteY20" fmla="*/ 61396 h 5025119"/>
              <a:gd name="connsiteX21" fmla="*/ 560716 w 6886274"/>
              <a:gd name="connsiteY21" fmla="*/ 3701 h 5025119"/>
              <a:gd name="connsiteX22" fmla="*/ 540616 w 6886274"/>
              <a:gd name="connsiteY22" fmla="*/ 3701 h 5025119"/>
              <a:gd name="connsiteX23" fmla="*/ 543594 w 6886274"/>
              <a:gd name="connsiteY23" fmla="*/ 21940 h 5025119"/>
              <a:gd name="connsiteX24" fmla="*/ 558855 w 6886274"/>
              <a:gd name="connsiteY24" fmla="*/ 51346 h 5025119"/>
              <a:gd name="connsiteX25" fmla="*/ 557366 w 6886274"/>
              <a:gd name="connsiteY25" fmla="*/ 72563 h 5025119"/>
              <a:gd name="connsiteX26" fmla="*/ 570022 w 6886274"/>
              <a:gd name="connsiteY26" fmla="*/ 120209 h 5025119"/>
              <a:gd name="connsiteX27" fmla="*/ 599801 w 6886274"/>
              <a:gd name="connsiteY27" fmla="*/ 192794 h 5025119"/>
              <a:gd name="connsiteX28" fmla="*/ 614318 w 6886274"/>
              <a:gd name="connsiteY28" fmla="*/ 212150 h 5025119"/>
              <a:gd name="connsiteX29" fmla="*/ 623996 w 6886274"/>
              <a:gd name="connsiteY29" fmla="*/ 220711 h 5025119"/>
              <a:gd name="connsiteX30" fmla="*/ 821278 w 6886274"/>
              <a:gd name="connsiteY30" fmla="*/ 503235 h 5025119"/>
              <a:gd name="connsiteX31" fmla="*/ 1033822 w 6886274"/>
              <a:gd name="connsiteY31" fmla="*/ 694562 h 5025119"/>
              <a:gd name="connsiteX32" fmla="*/ 1039406 w 6886274"/>
              <a:gd name="connsiteY32" fmla="*/ 702378 h 5025119"/>
              <a:gd name="connsiteX33" fmla="*/ 944114 w 6886274"/>
              <a:gd name="connsiteY33" fmla="*/ 662550 h 5025119"/>
              <a:gd name="connsiteX34" fmla="*/ 733432 w 6886274"/>
              <a:gd name="connsiteY34" fmla="*/ 500629 h 5025119"/>
              <a:gd name="connsiteX35" fmla="*/ 606501 w 6886274"/>
              <a:gd name="connsiteY35" fmla="*/ 399755 h 5025119"/>
              <a:gd name="connsiteX36" fmla="*/ 588634 w 6886274"/>
              <a:gd name="connsiteY36" fmla="*/ 381143 h 5025119"/>
              <a:gd name="connsiteX37" fmla="*/ 575978 w 6886274"/>
              <a:gd name="connsiteY37" fmla="*/ 375560 h 5025119"/>
              <a:gd name="connsiteX38" fmla="*/ 567044 w 6886274"/>
              <a:gd name="connsiteY38" fmla="*/ 388588 h 5025119"/>
              <a:gd name="connsiteX39" fmla="*/ 578956 w 6886274"/>
              <a:gd name="connsiteY39" fmla="*/ 437722 h 5025119"/>
              <a:gd name="connsiteX40" fmla="*/ 675736 w 6886274"/>
              <a:gd name="connsiteY40" fmla="*/ 535619 h 5025119"/>
              <a:gd name="connsiteX41" fmla="*/ 811600 w 6886274"/>
              <a:gd name="connsiteY41" fmla="*/ 652872 h 5025119"/>
              <a:gd name="connsiteX42" fmla="*/ 818300 w 6886274"/>
              <a:gd name="connsiteY42" fmla="*/ 666272 h 5025119"/>
              <a:gd name="connsiteX43" fmla="*/ 741621 w 6886274"/>
              <a:gd name="connsiteY43" fmla="*/ 608576 h 5025119"/>
              <a:gd name="connsiteX44" fmla="*/ 666430 w 6886274"/>
              <a:gd name="connsiteY44" fmla="*/ 553114 h 5025119"/>
              <a:gd name="connsiteX45" fmla="*/ 645585 w 6886274"/>
              <a:gd name="connsiteY45" fmla="*/ 547903 h 5025119"/>
              <a:gd name="connsiteX46" fmla="*/ 640002 w 6886274"/>
              <a:gd name="connsiteY46" fmla="*/ 570236 h 5025119"/>
              <a:gd name="connsiteX47" fmla="*/ 675736 w 6886274"/>
              <a:gd name="connsiteY47" fmla="*/ 628677 h 5025119"/>
              <a:gd name="connsiteX48" fmla="*/ 855896 w 6886274"/>
              <a:gd name="connsiteY48" fmla="*/ 786875 h 5025119"/>
              <a:gd name="connsiteX49" fmla="*/ 946348 w 6886274"/>
              <a:gd name="connsiteY49" fmla="*/ 877699 h 5025119"/>
              <a:gd name="connsiteX50" fmla="*/ 950442 w 6886274"/>
              <a:gd name="connsiteY50" fmla="*/ 899661 h 5025119"/>
              <a:gd name="connsiteX51" fmla="*/ 991760 w 6886274"/>
              <a:gd name="connsiteY51" fmla="*/ 937629 h 5025119"/>
              <a:gd name="connsiteX52" fmla="*/ 1018188 w 6886274"/>
              <a:gd name="connsiteY52" fmla="*/ 945445 h 5025119"/>
              <a:gd name="connsiteX53" fmla="*/ 1315601 w 6886274"/>
              <a:gd name="connsiteY53" fmla="*/ 1196329 h 5025119"/>
              <a:gd name="connsiteX54" fmla="*/ 1454443 w 6886274"/>
              <a:gd name="connsiteY54" fmla="*/ 1279709 h 5025119"/>
              <a:gd name="connsiteX55" fmla="*/ 1454443 w 6886274"/>
              <a:gd name="connsiteY55" fmla="*/ 1285665 h 5025119"/>
              <a:gd name="connsiteX56" fmla="*/ 1453327 w 6886274"/>
              <a:gd name="connsiteY56" fmla="*/ 1291993 h 5025119"/>
              <a:gd name="connsiteX57" fmla="*/ 1256416 w 6886274"/>
              <a:gd name="connsiteY57" fmla="*/ 1166923 h 5025119"/>
              <a:gd name="connsiteX58" fmla="*/ 745715 w 6886274"/>
              <a:gd name="connsiteY58" fmla="*/ 798786 h 5025119"/>
              <a:gd name="connsiteX59" fmla="*/ 592356 w 6886274"/>
              <a:gd name="connsiteY59" fmla="*/ 656966 h 5025119"/>
              <a:gd name="connsiteX60" fmla="*/ 485526 w 6886274"/>
              <a:gd name="connsiteY60" fmla="*/ 567259 h 5025119"/>
              <a:gd name="connsiteX61" fmla="*/ 430063 w 6886274"/>
              <a:gd name="connsiteY61" fmla="*/ 550136 h 5025119"/>
              <a:gd name="connsiteX62" fmla="*/ 408846 w 6886274"/>
              <a:gd name="connsiteY62" fmla="*/ 563164 h 5025119"/>
              <a:gd name="connsiteX63" fmla="*/ 421130 w 6886274"/>
              <a:gd name="connsiteY63" fmla="*/ 581403 h 5025119"/>
              <a:gd name="connsiteX64" fmla="*/ 426713 w 6886274"/>
              <a:gd name="connsiteY64" fmla="*/ 584009 h 5025119"/>
              <a:gd name="connsiteX65" fmla="*/ 487015 w 6886274"/>
              <a:gd name="connsiteY65" fmla="*/ 635005 h 5025119"/>
              <a:gd name="connsiteX66" fmla="*/ 487015 w 6886274"/>
              <a:gd name="connsiteY66" fmla="*/ 655105 h 5025119"/>
              <a:gd name="connsiteX67" fmla="*/ 497437 w 6886274"/>
              <a:gd name="connsiteY67" fmla="*/ 678183 h 5025119"/>
              <a:gd name="connsiteX68" fmla="*/ 539871 w 6886274"/>
              <a:gd name="connsiteY68" fmla="*/ 691584 h 5025119"/>
              <a:gd name="connsiteX69" fmla="*/ 485898 w 6886274"/>
              <a:gd name="connsiteY69" fmla="*/ 681906 h 5025119"/>
              <a:gd name="connsiteX70" fmla="*/ 410335 w 6886274"/>
              <a:gd name="connsiteY70" fmla="*/ 600387 h 5025119"/>
              <a:gd name="connsiteX71" fmla="*/ 397307 w 6886274"/>
              <a:gd name="connsiteY71" fmla="*/ 582892 h 5025119"/>
              <a:gd name="connsiteX72" fmla="*/ 363062 w 6886274"/>
              <a:gd name="connsiteY72" fmla="*/ 584009 h 5025119"/>
              <a:gd name="connsiteX73" fmla="*/ 334772 w 6886274"/>
              <a:gd name="connsiteY73" fmla="*/ 578426 h 5025119"/>
              <a:gd name="connsiteX74" fmla="*/ 281915 w 6886274"/>
              <a:gd name="connsiteY74" fmla="*/ 522219 h 5025119"/>
              <a:gd name="connsiteX75" fmla="*/ 263304 w 6886274"/>
              <a:gd name="connsiteY75" fmla="*/ 521846 h 5025119"/>
              <a:gd name="connsiteX76" fmla="*/ 263676 w 6886274"/>
              <a:gd name="connsiteY76" fmla="*/ 538225 h 5025119"/>
              <a:gd name="connsiteX77" fmla="*/ 275215 w 6886274"/>
              <a:gd name="connsiteY77" fmla="*/ 563164 h 5025119"/>
              <a:gd name="connsiteX78" fmla="*/ 271121 w 6886274"/>
              <a:gd name="connsiteY78" fmla="*/ 604854 h 5025119"/>
              <a:gd name="connsiteX79" fmla="*/ 274471 w 6886274"/>
              <a:gd name="connsiteY79" fmla="*/ 627560 h 5025119"/>
              <a:gd name="connsiteX80" fmla="*/ 319138 w 6886274"/>
              <a:gd name="connsiteY80" fmla="*/ 718012 h 5025119"/>
              <a:gd name="connsiteX81" fmla="*/ 326583 w 6886274"/>
              <a:gd name="connsiteY81" fmla="*/ 729551 h 5025119"/>
              <a:gd name="connsiteX82" fmla="*/ 349289 w 6886274"/>
              <a:gd name="connsiteY82" fmla="*/ 748163 h 5025119"/>
              <a:gd name="connsiteX83" fmla="*/ 528332 w 6886274"/>
              <a:gd name="connsiteY83" fmla="*/ 1007608 h 5025119"/>
              <a:gd name="connsiteX84" fmla="*/ 766932 w 6886274"/>
              <a:gd name="connsiteY84" fmla="*/ 1222758 h 5025119"/>
              <a:gd name="connsiteX85" fmla="*/ 681319 w 6886274"/>
              <a:gd name="connsiteY85" fmla="*/ 1190746 h 5025119"/>
              <a:gd name="connsiteX86" fmla="*/ 469520 w 6886274"/>
              <a:gd name="connsiteY86" fmla="*/ 1032920 h 5025119"/>
              <a:gd name="connsiteX87" fmla="*/ 325466 w 6886274"/>
              <a:gd name="connsiteY87" fmla="*/ 917900 h 5025119"/>
              <a:gd name="connsiteX88" fmla="*/ 312066 w 6886274"/>
              <a:gd name="connsiteY88" fmla="*/ 903383 h 5025119"/>
              <a:gd name="connsiteX89" fmla="*/ 296805 w 6886274"/>
              <a:gd name="connsiteY89" fmla="*/ 895566 h 5025119"/>
              <a:gd name="connsiteX90" fmla="*/ 288243 w 6886274"/>
              <a:gd name="connsiteY90" fmla="*/ 910828 h 5025119"/>
              <a:gd name="connsiteX91" fmla="*/ 309460 w 6886274"/>
              <a:gd name="connsiteY91" fmla="*/ 971129 h 5025119"/>
              <a:gd name="connsiteX92" fmla="*/ 407729 w 6886274"/>
              <a:gd name="connsiteY92" fmla="*/ 1062698 h 5025119"/>
              <a:gd name="connsiteX93" fmla="*/ 544338 w 6886274"/>
              <a:gd name="connsiteY93" fmla="*/ 1189257 h 5025119"/>
              <a:gd name="connsiteX94" fmla="*/ 454630 w 6886274"/>
              <a:gd name="connsiteY94" fmla="*/ 1120766 h 5025119"/>
              <a:gd name="connsiteX95" fmla="*/ 385396 w 6886274"/>
              <a:gd name="connsiteY95" fmla="*/ 1070515 h 5025119"/>
              <a:gd name="connsiteX96" fmla="*/ 366040 w 6886274"/>
              <a:gd name="connsiteY96" fmla="*/ 1067537 h 5025119"/>
              <a:gd name="connsiteX97" fmla="*/ 361573 w 6886274"/>
              <a:gd name="connsiteY97" fmla="*/ 1086149 h 5025119"/>
              <a:gd name="connsiteX98" fmla="*/ 402146 w 6886274"/>
              <a:gd name="connsiteY98" fmla="*/ 1152778 h 5025119"/>
              <a:gd name="connsiteX99" fmla="*/ 475475 w 6886274"/>
              <a:gd name="connsiteY99" fmla="*/ 1218663 h 5025119"/>
              <a:gd name="connsiteX100" fmla="*/ 393957 w 6886274"/>
              <a:gd name="connsiteY100" fmla="*/ 1201913 h 5025119"/>
              <a:gd name="connsiteX101" fmla="*/ 460586 w 6886274"/>
              <a:gd name="connsiteY101" fmla="*/ 1260353 h 5025119"/>
              <a:gd name="connsiteX102" fmla="*/ 561089 w 6886274"/>
              <a:gd name="connsiteY102" fmla="*/ 1291993 h 5025119"/>
              <a:gd name="connsiteX103" fmla="*/ 602034 w 6886274"/>
              <a:gd name="connsiteY103" fmla="*/ 1328843 h 5025119"/>
              <a:gd name="connsiteX104" fmla="*/ 641863 w 6886274"/>
              <a:gd name="connsiteY104" fmla="*/ 1368672 h 5025119"/>
              <a:gd name="connsiteX105" fmla="*/ 651541 w 6886274"/>
              <a:gd name="connsiteY105" fmla="*/ 1404406 h 5025119"/>
              <a:gd name="connsiteX106" fmla="*/ 688392 w 6886274"/>
              <a:gd name="connsiteY106" fmla="*/ 1457263 h 5025119"/>
              <a:gd name="connsiteX107" fmla="*/ 692486 w 6886274"/>
              <a:gd name="connsiteY107" fmla="*/ 1458008 h 5025119"/>
              <a:gd name="connsiteX108" fmla="*/ 719287 w 6886274"/>
              <a:gd name="connsiteY108" fmla="*/ 1485181 h 5025119"/>
              <a:gd name="connsiteX109" fmla="*/ 745343 w 6886274"/>
              <a:gd name="connsiteY109" fmla="*/ 1512353 h 5025119"/>
              <a:gd name="connsiteX110" fmla="*/ 750926 w 6886274"/>
              <a:gd name="connsiteY110" fmla="*/ 1516448 h 5025119"/>
              <a:gd name="connsiteX111" fmla="*/ 890141 w 6886274"/>
              <a:gd name="connsiteY111" fmla="*/ 1685813 h 5025119"/>
              <a:gd name="connsiteX112" fmla="*/ 899074 w 6886274"/>
              <a:gd name="connsiteY112" fmla="*/ 1693630 h 5025119"/>
              <a:gd name="connsiteX113" fmla="*/ 605012 w 6886274"/>
              <a:gd name="connsiteY113" fmla="*/ 1669435 h 5025119"/>
              <a:gd name="connsiteX114" fmla="*/ 229431 w 6886274"/>
              <a:gd name="connsiteY114" fmla="*/ 1545110 h 5025119"/>
              <a:gd name="connsiteX115" fmla="*/ 251765 w 6886274"/>
              <a:gd name="connsiteY115" fmla="*/ 1614717 h 5025119"/>
              <a:gd name="connsiteX116" fmla="*/ 237992 w 6886274"/>
              <a:gd name="connsiteY116" fmla="*/ 1675391 h 5025119"/>
              <a:gd name="connsiteX117" fmla="*/ 232781 w 6886274"/>
              <a:gd name="connsiteY117" fmla="*/ 1807160 h 5025119"/>
              <a:gd name="connsiteX118" fmla="*/ 236131 w 6886274"/>
              <a:gd name="connsiteY118" fmla="*/ 1828750 h 5025119"/>
              <a:gd name="connsiteX119" fmla="*/ 152007 w 6886274"/>
              <a:gd name="connsiteY119" fmla="*/ 1842150 h 5025119"/>
              <a:gd name="connsiteX120" fmla="*/ 653030 w 6886274"/>
              <a:gd name="connsiteY120" fmla="*/ 2213265 h 5025119"/>
              <a:gd name="connsiteX121" fmla="*/ 318394 w 6886274"/>
              <a:gd name="connsiteY121" fmla="*/ 2143285 h 5025119"/>
              <a:gd name="connsiteX122" fmla="*/ 272982 w 6886274"/>
              <a:gd name="connsiteY122" fmla="*/ 2258305 h 5025119"/>
              <a:gd name="connsiteX123" fmla="*/ 430435 w 6886274"/>
              <a:gd name="connsiteY123" fmla="*/ 2360668 h 5025119"/>
              <a:gd name="connsiteX124" fmla="*/ 488876 w 6886274"/>
              <a:gd name="connsiteY124" fmla="*/ 2563162 h 5025119"/>
              <a:gd name="connsiteX125" fmla="*/ 460586 w 6886274"/>
              <a:gd name="connsiteY125" fmla="*/ 2748533 h 5025119"/>
              <a:gd name="connsiteX126" fmla="*/ 393212 w 6886274"/>
              <a:gd name="connsiteY126" fmla="*/ 2807345 h 5025119"/>
              <a:gd name="connsiteX127" fmla="*/ 295688 w 6886274"/>
              <a:gd name="connsiteY127" fmla="*/ 2913059 h 5025119"/>
              <a:gd name="connsiteX128" fmla="*/ 235386 w 6886274"/>
              <a:gd name="connsiteY128" fmla="*/ 2978572 h 5025119"/>
              <a:gd name="connsiteX129" fmla="*/ 25448 w 6886274"/>
              <a:gd name="connsiteY129" fmla="*/ 2952888 h 5025119"/>
              <a:gd name="connsiteX130" fmla="*/ 305738 w 6886274"/>
              <a:gd name="connsiteY130" fmla="*/ 3119275 h 5025119"/>
              <a:gd name="connsiteX131" fmla="*/ 79049 w 6886274"/>
              <a:gd name="connsiteY131" fmla="*/ 3098430 h 5025119"/>
              <a:gd name="connsiteX132" fmla="*/ 4975 w 6886274"/>
              <a:gd name="connsiteY132" fmla="*/ 3109969 h 5025119"/>
              <a:gd name="connsiteX133" fmla="*/ 47037 w 6886274"/>
              <a:gd name="connsiteY133" fmla="*/ 3163943 h 5025119"/>
              <a:gd name="connsiteX134" fmla="*/ 213425 w 6886274"/>
              <a:gd name="connsiteY134" fmla="*/ 3255139 h 5025119"/>
              <a:gd name="connsiteX135" fmla="*/ 556622 w 6886274"/>
              <a:gd name="connsiteY135" fmla="*/ 3502301 h 5025119"/>
              <a:gd name="connsiteX136" fmla="*/ 224592 w 6886274"/>
              <a:gd name="connsiteY136" fmla="*/ 3388771 h 5025119"/>
              <a:gd name="connsiteX137" fmla="*/ 574861 w 6886274"/>
              <a:gd name="connsiteY137" fmla="*/ 3643004 h 5025119"/>
              <a:gd name="connsiteX138" fmla="*/ 652657 w 6886274"/>
              <a:gd name="connsiteY138" fmla="*/ 3727501 h 5025119"/>
              <a:gd name="connsiteX139" fmla="*/ 810111 w 6886274"/>
              <a:gd name="connsiteY139" fmla="*/ 3937067 h 5025119"/>
              <a:gd name="connsiteX140" fmla="*/ 802294 w 6886274"/>
              <a:gd name="connsiteY140" fmla="*/ 3960890 h 5025119"/>
              <a:gd name="connsiteX141" fmla="*/ 620646 w 6886274"/>
              <a:gd name="connsiteY141" fmla="*/ 3927017 h 5025119"/>
              <a:gd name="connsiteX142" fmla="*/ 856268 w 6886274"/>
              <a:gd name="connsiteY142" fmla="*/ 4103082 h 5025119"/>
              <a:gd name="connsiteX143" fmla="*/ 1099707 w 6886274"/>
              <a:gd name="connsiteY143" fmla="*/ 4238574 h 5025119"/>
              <a:gd name="connsiteX144" fmla="*/ 926992 w 6886274"/>
              <a:gd name="connsiteY144" fmla="*/ 4218102 h 5025119"/>
              <a:gd name="connsiteX145" fmla="*/ 689508 w 6886274"/>
              <a:gd name="connsiteY145" fmla="*/ 4140677 h 5025119"/>
              <a:gd name="connsiteX146" fmla="*/ 606873 w 6886274"/>
              <a:gd name="connsiteY146" fmla="*/ 4169711 h 5025119"/>
              <a:gd name="connsiteX147" fmla="*/ 831701 w 6886274"/>
              <a:gd name="connsiteY147" fmla="*/ 4297759 h 5025119"/>
              <a:gd name="connsiteX148" fmla="*/ 960493 w 6886274"/>
              <a:gd name="connsiteY148" fmla="*/ 4356944 h 5025119"/>
              <a:gd name="connsiteX149" fmla="*/ 1012233 w 6886274"/>
              <a:gd name="connsiteY149" fmla="*/ 4402356 h 5025119"/>
              <a:gd name="connsiteX150" fmla="*/ 1159636 w 6886274"/>
              <a:gd name="connsiteY150" fmla="*/ 4564276 h 5025119"/>
              <a:gd name="connsiteX151" fmla="*/ 1592169 w 6886274"/>
              <a:gd name="connsiteY151" fmla="*/ 4741458 h 5025119"/>
              <a:gd name="connsiteX152" fmla="*/ 3110499 w 6886274"/>
              <a:gd name="connsiteY152" fmla="*/ 5032171 h 5025119"/>
              <a:gd name="connsiteX153" fmla="*/ 6033630 w 6886274"/>
              <a:gd name="connsiteY153" fmla="*/ 4091915 h 5025119"/>
              <a:gd name="connsiteX154" fmla="*/ 6180661 w 6886274"/>
              <a:gd name="connsiteY154" fmla="*/ 3957912 h 5025119"/>
              <a:gd name="connsiteX155" fmla="*/ 6305359 w 6886274"/>
              <a:gd name="connsiteY155" fmla="*/ 3837309 h 5025119"/>
              <a:gd name="connsiteX156" fmla="*/ 6240218 w 6886274"/>
              <a:gd name="connsiteY156" fmla="*/ 3796364 h 5025119"/>
              <a:gd name="connsiteX157" fmla="*/ 6328437 w 6886274"/>
              <a:gd name="connsiteY157" fmla="*/ 3681344 h 5025119"/>
              <a:gd name="connsiteX158" fmla="*/ 6608355 w 6886274"/>
              <a:gd name="connsiteY158" fmla="*/ 3326236 h 5025119"/>
              <a:gd name="connsiteX159" fmla="*/ 6731191 w 6886274"/>
              <a:gd name="connsiteY159" fmla="*/ 3248067 h 5025119"/>
              <a:gd name="connsiteX160" fmla="*/ 6880456 w 6886274"/>
              <a:gd name="connsiteY160" fmla="*/ 3051529 h 5025119"/>
              <a:gd name="connsiteX161" fmla="*/ 6901673 w 6886274"/>
              <a:gd name="connsiteY161" fmla="*/ 2763795 h 5025119"/>
              <a:gd name="connsiteX162" fmla="*/ 6871150 w 6886274"/>
              <a:gd name="connsiteY162" fmla="*/ 2948421 h 5025119"/>
              <a:gd name="connsiteX163" fmla="*/ 6848444 w 6886274"/>
              <a:gd name="connsiteY163" fmla="*/ 2890353 h 5025119"/>
              <a:gd name="connsiteX164" fmla="*/ 6878223 w 6886274"/>
              <a:gd name="connsiteY164" fmla="*/ 2873230 h 5025119"/>
              <a:gd name="connsiteX165" fmla="*/ 6762459 w 6886274"/>
              <a:gd name="connsiteY165" fmla="*/ 2568745 h 5025119"/>
              <a:gd name="connsiteX166" fmla="*/ 6673123 w 6886274"/>
              <a:gd name="connsiteY166" fmla="*/ 2451493 h 5025119"/>
              <a:gd name="connsiteX167" fmla="*/ 6662700 w 6886274"/>
              <a:gd name="connsiteY167" fmla="*/ 2346896 h 5025119"/>
              <a:gd name="connsiteX168" fmla="*/ 6487752 w 6886274"/>
              <a:gd name="connsiteY168" fmla="*/ 2285105 h 5025119"/>
              <a:gd name="connsiteX169" fmla="*/ 6652278 w 6886274"/>
              <a:gd name="connsiteY169" fmla="*/ 2063628 h 5025119"/>
              <a:gd name="connsiteX170" fmla="*/ 6668656 w 6886274"/>
              <a:gd name="connsiteY170" fmla="*/ 2017843 h 5025119"/>
              <a:gd name="connsiteX171" fmla="*/ 6570015 w 6886274"/>
              <a:gd name="connsiteY171" fmla="*/ 1854062 h 5025119"/>
              <a:gd name="connsiteX172" fmla="*/ 6554009 w 6886274"/>
              <a:gd name="connsiteY172" fmla="*/ 1827633 h 5025119"/>
              <a:gd name="connsiteX173" fmla="*/ 6517531 w 6886274"/>
              <a:gd name="connsiteY173" fmla="*/ 1775149 h 5025119"/>
              <a:gd name="connsiteX174" fmla="*/ 6412934 w 6886274"/>
              <a:gd name="connsiteY174" fmla="*/ 1762493 h 5025119"/>
              <a:gd name="connsiteX175" fmla="*/ 6467279 w 6886274"/>
              <a:gd name="connsiteY175" fmla="*/ 1725642 h 5025119"/>
              <a:gd name="connsiteX176" fmla="*/ 6572621 w 6886274"/>
              <a:gd name="connsiteY176" fmla="*/ 1600200 h 5025119"/>
              <a:gd name="connsiteX177" fmla="*/ 6502641 w 6886274"/>
              <a:gd name="connsiteY177" fmla="*/ 1480341 h 5025119"/>
              <a:gd name="connsiteX178" fmla="*/ 6481796 w 6886274"/>
              <a:gd name="connsiteY178" fmla="*/ 1461358 h 5025119"/>
              <a:gd name="connsiteX179" fmla="*/ 6509713 w 6886274"/>
              <a:gd name="connsiteY179" fmla="*/ 1436418 h 5025119"/>
              <a:gd name="connsiteX180" fmla="*/ 6567037 w 6886274"/>
              <a:gd name="connsiteY180" fmla="*/ 1348199 h 5025119"/>
              <a:gd name="connsiteX181" fmla="*/ 6596816 w 6886274"/>
              <a:gd name="connsiteY181" fmla="*/ 1286781 h 5025119"/>
              <a:gd name="connsiteX182" fmla="*/ 6632178 w 6886274"/>
              <a:gd name="connsiteY182" fmla="*/ 1261842 h 5025119"/>
              <a:gd name="connsiteX183" fmla="*/ 6639994 w 6886274"/>
              <a:gd name="connsiteY183" fmla="*/ 1240625 h 5025119"/>
              <a:gd name="connsiteX184" fmla="*/ 6622127 w 6886274"/>
              <a:gd name="connsiteY184" fmla="*/ 1136400 h 5025119"/>
              <a:gd name="connsiteX185" fmla="*/ 6612077 w 6886274"/>
              <a:gd name="connsiteY185" fmla="*/ 1109599 h 5025119"/>
              <a:gd name="connsiteX186" fmla="*/ 6531675 w 6886274"/>
              <a:gd name="connsiteY186" fmla="*/ 1009469 h 5025119"/>
              <a:gd name="connsiteX187" fmla="*/ 6456113 w 6886274"/>
              <a:gd name="connsiteY187" fmla="*/ 845315 h 5025119"/>
              <a:gd name="connsiteX188" fmla="*/ 6440851 w 6886274"/>
              <a:gd name="connsiteY188" fmla="*/ 739229 h 5025119"/>
              <a:gd name="connsiteX189" fmla="*/ 6434523 w 6886274"/>
              <a:gd name="connsiteY189" fmla="*/ 715034 h 5025119"/>
              <a:gd name="connsiteX190" fmla="*/ 6432290 w 6886274"/>
              <a:gd name="connsiteY190" fmla="*/ 617510 h 5025119"/>
              <a:gd name="connsiteX191" fmla="*/ 6416284 w 6886274"/>
              <a:gd name="connsiteY191" fmla="*/ 595176 h 5025119"/>
              <a:gd name="connsiteX192" fmla="*/ 6267763 w 6886274"/>
              <a:gd name="connsiteY192" fmla="*/ 591826 h 5025119"/>
              <a:gd name="connsiteX193" fmla="*/ 6236496 w 6886274"/>
              <a:gd name="connsiteY193" fmla="*/ 521102 h 5025119"/>
              <a:gd name="connsiteX194" fmla="*/ 6257341 w 6886274"/>
              <a:gd name="connsiteY194" fmla="*/ 487229 h 5025119"/>
              <a:gd name="connsiteX195" fmla="*/ 6248780 w 6886274"/>
              <a:gd name="connsiteY195" fmla="*/ 465267 h 5025119"/>
              <a:gd name="connsiteX196" fmla="*/ 6226818 w 6886274"/>
              <a:gd name="connsiteY196" fmla="*/ 473456 h 5025119"/>
              <a:gd name="connsiteX197" fmla="*/ 6115149 w 6886274"/>
              <a:gd name="connsiteY197" fmla="*/ 551625 h 5025119"/>
              <a:gd name="connsiteX198" fmla="*/ 5951739 w 6886274"/>
              <a:gd name="connsiteY198" fmla="*/ 659944 h 5025119"/>
              <a:gd name="connsiteX199" fmla="*/ 5917122 w 6886274"/>
              <a:gd name="connsiteY199" fmla="*/ 644310 h 5025119"/>
              <a:gd name="connsiteX200" fmla="*/ 5890694 w 6886274"/>
              <a:gd name="connsiteY200" fmla="*/ 630538 h 5025119"/>
              <a:gd name="connsiteX201" fmla="*/ 5837464 w 6886274"/>
              <a:gd name="connsiteY201" fmla="*/ 646916 h 5025119"/>
              <a:gd name="connsiteX202" fmla="*/ 5809175 w 6886274"/>
              <a:gd name="connsiteY202" fmla="*/ 683395 h 5025119"/>
              <a:gd name="connsiteX203" fmla="*/ 5815503 w 6886274"/>
              <a:gd name="connsiteY203" fmla="*/ 698656 h 5025119"/>
              <a:gd name="connsiteX204" fmla="*/ 5746268 w 6886274"/>
              <a:gd name="connsiteY204" fmla="*/ 667389 h 5025119"/>
              <a:gd name="connsiteX205" fmla="*/ 5458905 w 6886274"/>
              <a:gd name="connsiteY205" fmla="*/ 754119 h 5025119"/>
              <a:gd name="connsiteX206" fmla="*/ 885302 w 6886274"/>
              <a:gd name="connsiteY206" fmla="*/ 1333310 h 5025119"/>
              <a:gd name="connsiteX207" fmla="*/ 862596 w 6886274"/>
              <a:gd name="connsiteY207" fmla="*/ 1314326 h 5025119"/>
              <a:gd name="connsiteX208" fmla="*/ 866318 w 6886274"/>
              <a:gd name="connsiteY208" fmla="*/ 1309860 h 5025119"/>
              <a:gd name="connsiteX209" fmla="*/ 912103 w 6886274"/>
              <a:gd name="connsiteY209" fmla="*/ 1341127 h 5025119"/>
              <a:gd name="connsiteX210" fmla="*/ 885302 w 6886274"/>
              <a:gd name="connsiteY210" fmla="*/ 1333310 h 5025119"/>
              <a:gd name="connsiteX211" fmla="*/ 1140280 w 6886274"/>
              <a:gd name="connsiteY211" fmla="*/ 787619 h 5025119"/>
              <a:gd name="connsiteX212" fmla="*/ 1414987 w 6886274"/>
              <a:gd name="connsiteY212" fmla="*/ 975596 h 5025119"/>
              <a:gd name="connsiteX213" fmla="*/ 1410892 w 6886274"/>
              <a:gd name="connsiteY213" fmla="*/ 980063 h 5025119"/>
              <a:gd name="connsiteX214" fmla="*/ 1140280 w 6886274"/>
              <a:gd name="connsiteY214" fmla="*/ 787619 h 5025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6886274" h="5025119">
                <a:moveTo>
                  <a:pt x="5458905" y="754119"/>
                </a:moveTo>
                <a:cubicBezTo>
                  <a:pt x="5417216" y="775336"/>
                  <a:pt x="4594585" y="1111088"/>
                  <a:pt x="3455557" y="1027709"/>
                </a:cubicBezTo>
                <a:cubicBezTo>
                  <a:pt x="3415356" y="1024731"/>
                  <a:pt x="3377389" y="1022869"/>
                  <a:pt x="3338677" y="1021381"/>
                </a:cubicBezTo>
                <a:cubicBezTo>
                  <a:pt x="2996224" y="1006119"/>
                  <a:pt x="2660100" y="998674"/>
                  <a:pt x="2518280" y="980435"/>
                </a:cubicBezTo>
                <a:cubicBezTo>
                  <a:pt x="2407355" y="965918"/>
                  <a:pt x="1840075" y="843082"/>
                  <a:pt x="1673687" y="739229"/>
                </a:cubicBezTo>
                <a:cubicBezTo>
                  <a:pt x="1503578" y="632771"/>
                  <a:pt x="1343146" y="515146"/>
                  <a:pt x="1183459" y="397149"/>
                </a:cubicBezTo>
                <a:cubicBezTo>
                  <a:pt x="1114224" y="346153"/>
                  <a:pt x="1040522" y="299624"/>
                  <a:pt x="977987" y="241184"/>
                </a:cubicBezTo>
                <a:cubicBezTo>
                  <a:pt x="915453" y="182372"/>
                  <a:pt x="855896" y="121326"/>
                  <a:pt x="788150" y="66980"/>
                </a:cubicBezTo>
                <a:cubicBezTo>
                  <a:pt x="768794" y="51346"/>
                  <a:pt x="749438" y="34596"/>
                  <a:pt x="721148" y="31990"/>
                </a:cubicBezTo>
                <a:cubicBezTo>
                  <a:pt x="714820" y="31246"/>
                  <a:pt x="708120" y="31618"/>
                  <a:pt x="701792" y="32362"/>
                </a:cubicBezTo>
                <a:cubicBezTo>
                  <a:pt x="694720" y="33107"/>
                  <a:pt x="689136" y="36829"/>
                  <a:pt x="686530" y="43157"/>
                </a:cubicBezTo>
                <a:cubicBezTo>
                  <a:pt x="683925" y="50230"/>
                  <a:pt x="688392" y="54324"/>
                  <a:pt x="693603" y="58046"/>
                </a:cubicBezTo>
                <a:cubicBezTo>
                  <a:pt x="697325" y="60652"/>
                  <a:pt x="701047" y="64747"/>
                  <a:pt x="705886" y="65491"/>
                </a:cubicBezTo>
                <a:cubicBezTo>
                  <a:pt x="736782" y="69958"/>
                  <a:pt x="748321" y="92664"/>
                  <a:pt x="762838" y="112764"/>
                </a:cubicBezTo>
                <a:cubicBezTo>
                  <a:pt x="769166" y="121326"/>
                  <a:pt x="775866" y="128026"/>
                  <a:pt x="764327" y="140309"/>
                </a:cubicBezTo>
                <a:cubicBezTo>
                  <a:pt x="754277" y="151104"/>
                  <a:pt x="764699" y="156688"/>
                  <a:pt x="775121" y="159666"/>
                </a:cubicBezTo>
                <a:cubicBezTo>
                  <a:pt x="789638" y="163760"/>
                  <a:pt x="806761" y="163016"/>
                  <a:pt x="823139" y="176416"/>
                </a:cubicBezTo>
                <a:cubicBezTo>
                  <a:pt x="761721" y="177533"/>
                  <a:pt x="735665" y="142171"/>
                  <a:pt x="707748" y="109414"/>
                </a:cubicBezTo>
                <a:cubicBezTo>
                  <a:pt x="697325" y="97503"/>
                  <a:pt x="690253" y="83358"/>
                  <a:pt x="681319" y="69958"/>
                </a:cubicBezTo>
                <a:cubicBezTo>
                  <a:pt x="670152" y="53580"/>
                  <a:pt x="657124" y="52835"/>
                  <a:pt x="640746" y="67352"/>
                </a:cubicBezTo>
                <a:cubicBezTo>
                  <a:pt x="626229" y="80380"/>
                  <a:pt x="619157" y="79264"/>
                  <a:pt x="614318" y="61396"/>
                </a:cubicBezTo>
                <a:cubicBezTo>
                  <a:pt x="606873" y="33479"/>
                  <a:pt x="589750" y="13751"/>
                  <a:pt x="560716" y="3701"/>
                </a:cubicBezTo>
                <a:cubicBezTo>
                  <a:pt x="554388" y="1467"/>
                  <a:pt x="546572" y="-3372"/>
                  <a:pt x="540616" y="3701"/>
                </a:cubicBezTo>
                <a:cubicBezTo>
                  <a:pt x="535405" y="9656"/>
                  <a:pt x="539871" y="16729"/>
                  <a:pt x="543594" y="21940"/>
                </a:cubicBezTo>
                <a:cubicBezTo>
                  <a:pt x="550294" y="31246"/>
                  <a:pt x="556250" y="40179"/>
                  <a:pt x="558855" y="51346"/>
                </a:cubicBezTo>
                <a:cubicBezTo>
                  <a:pt x="560716" y="58791"/>
                  <a:pt x="562578" y="66980"/>
                  <a:pt x="557366" y="72563"/>
                </a:cubicBezTo>
                <a:cubicBezTo>
                  <a:pt x="535777" y="96386"/>
                  <a:pt x="551411" y="107553"/>
                  <a:pt x="570022" y="120209"/>
                </a:cubicBezTo>
                <a:cubicBezTo>
                  <a:pt x="595706" y="137332"/>
                  <a:pt x="605756" y="162643"/>
                  <a:pt x="599801" y="192794"/>
                </a:cubicBezTo>
                <a:cubicBezTo>
                  <a:pt x="597567" y="205078"/>
                  <a:pt x="599056" y="212522"/>
                  <a:pt x="614318" y="212150"/>
                </a:cubicBezTo>
                <a:cubicBezTo>
                  <a:pt x="620273" y="212150"/>
                  <a:pt x="621762" y="216245"/>
                  <a:pt x="623996" y="220711"/>
                </a:cubicBezTo>
                <a:cubicBezTo>
                  <a:pt x="671641" y="326053"/>
                  <a:pt x="740504" y="418366"/>
                  <a:pt x="821278" y="503235"/>
                </a:cubicBezTo>
                <a:cubicBezTo>
                  <a:pt x="886791" y="572098"/>
                  <a:pt x="959004" y="634260"/>
                  <a:pt x="1033822" y="694562"/>
                </a:cubicBezTo>
                <a:cubicBezTo>
                  <a:pt x="1036055" y="696423"/>
                  <a:pt x="1038289" y="698656"/>
                  <a:pt x="1039406" y="702378"/>
                </a:cubicBezTo>
                <a:cubicBezTo>
                  <a:pt x="1004044" y="694934"/>
                  <a:pt x="973521" y="679672"/>
                  <a:pt x="944114" y="662550"/>
                </a:cubicBezTo>
                <a:cubicBezTo>
                  <a:pt x="865946" y="617138"/>
                  <a:pt x="800061" y="558325"/>
                  <a:pt x="733432" y="500629"/>
                </a:cubicBezTo>
                <a:cubicBezTo>
                  <a:pt x="692858" y="465267"/>
                  <a:pt x="651169" y="431022"/>
                  <a:pt x="606501" y="399755"/>
                </a:cubicBezTo>
                <a:cubicBezTo>
                  <a:pt x="599056" y="394543"/>
                  <a:pt x="593845" y="387843"/>
                  <a:pt x="588634" y="381143"/>
                </a:cubicBezTo>
                <a:cubicBezTo>
                  <a:pt x="585656" y="377421"/>
                  <a:pt x="581934" y="374071"/>
                  <a:pt x="575978" y="375560"/>
                </a:cubicBezTo>
                <a:cubicBezTo>
                  <a:pt x="568533" y="377421"/>
                  <a:pt x="567789" y="383004"/>
                  <a:pt x="567044" y="388588"/>
                </a:cubicBezTo>
                <a:cubicBezTo>
                  <a:pt x="564811" y="406455"/>
                  <a:pt x="569650" y="422461"/>
                  <a:pt x="578956" y="437722"/>
                </a:cubicBezTo>
                <a:cubicBezTo>
                  <a:pt x="603151" y="476806"/>
                  <a:pt x="638885" y="506957"/>
                  <a:pt x="675736" y="535619"/>
                </a:cubicBezTo>
                <a:cubicBezTo>
                  <a:pt x="723381" y="572470"/>
                  <a:pt x="769538" y="610810"/>
                  <a:pt x="811600" y="652872"/>
                </a:cubicBezTo>
                <a:cubicBezTo>
                  <a:pt x="814578" y="655850"/>
                  <a:pt x="820161" y="657711"/>
                  <a:pt x="818300" y="666272"/>
                </a:cubicBezTo>
                <a:cubicBezTo>
                  <a:pt x="791872" y="646544"/>
                  <a:pt x="766932" y="627188"/>
                  <a:pt x="741621" y="608576"/>
                </a:cubicBezTo>
                <a:cubicBezTo>
                  <a:pt x="716681" y="589965"/>
                  <a:pt x="691369" y="571353"/>
                  <a:pt x="666430" y="553114"/>
                </a:cubicBezTo>
                <a:cubicBezTo>
                  <a:pt x="660474" y="548647"/>
                  <a:pt x="654146" y="542319"/>
                  <a:pt x="645585" y="547903"/>
                </a:cubicBezTo>
                <a:cubicBezTo>
                  <a:pt x="636652" y="553486"/>
                  <a:pt x="637768" y="562792"/>
                  <a:pt x="640002" y="570236"/>
                </a:cubicBezTo>
                <a:cubicBezTo>
                  <a:pt x="647074" y="592198"/>
                  <a:pt x="659358" y="611554"/>
                  <a:pt x="675736" y="628677"/>
                </a:cubicBezTo>
                <a:cubicBezTo>
                  <a:pt x="731570" y="685256"/>
                  <a:pt x="795966" y="734018"/>
                  <a:pt x="855896" y="786875"/>
                </a:cubicBezTo>
                <a:cubicBezTo>
                  <a:pt x="888280" y="815537"/>
                  <a:pt x="918058" y="846060"/>
                  <a:pt x="946348" y="877699"/>
                </a:cubicBezTo>
                <a:cubicBezTo>
                  <a:pt x="952676" y="884772"/>
                  <a:pt x="952303" y="891472"/>
                  <a:pt x="950442" y="899661"/>
                </a:cubicBezTo>
                <a:cubicBezTo>
                  <a:pt x="942998" y="932790"/>
                  <a:pt x="954537" y="943957"/>
                  <a:pt x="991760" y="937629"/>
                </a:cubicBezTo>
                <a:cubicBezTo>
                  <a:pt x="1003299" y="935767"/>
                  <a:pt x="1011116" y="937629"/>
                  <a:pt x="1018188" y="945445"/>
                </a:cubicBezTo>
                <a:cubicBezTo>
                  <a:pt x="1103802" y="1042225"/>
                  <a:pt x="1205048" y="1123744"/>
                  <a:pt x="1315601" y="1196329"/>
                </a:cubicBezTo>
                <a:cubicBezTo>
                  <a:pt x="1360641" y="1225735"/>
                  <a:pt x="1407170" y="1253653"/>
                  <a:pt x="1454443" y="1279709"/>
                </a:cubicBezTo>
                <a:cubicBezTo>
                  <a:pt x="1454443" y="1281570"/>
                  <a:pt x="1454443" y="1283804"/>
                  <a:pt x="1454443" y="1285665"/>
                </a:cubicBezTo>
                <a:cubicBezTo>
                  <a:pt x="1454071" y="1288270"/>
                  <a:pt x="1453699" y="1289759"/>
                  <a:pt x="1453327" y="1291993"/>
                </a:cubicBezTo>
                <a:cubicBezTo>
                  <a:pt x="1386697" y="1251792"/>
                  <a:pt x="1320812" y="1210474"/>
                  <a:pt x="1256416" y="1166923"/>
                </a:cubicBezTo>
                <a:cubicBezTo>
                  <a:pt x="1081840" y="1048926"/>
                  <a:pt x="915080" y="922367"/>
                  <a:pt x="745715" y="798786"/>
                </a:cubicBezTo>
                <a:cubicBezTo>
                  <a:pt x="688764" y="757096"/>
                  <a:pt x="643724" y="703867"/>
                  <a:pt x="592356" y="656966"/>
                </a:cubicBezTo>
                <a:cubicBezTo>
                  <a:pt x="558111" y="625699"/>
                  <a:pt x="525354" y="592943"/>
                  <a:pt x="485526" y="567259"/>
                </a:cubicBezTo>
                <a:cubicBezTo>
                  <a:pt x="469148" y="556836"/>
                  <a:pt x="452025" y="547530"/>
                  <a:pt x="430063" y="550136"/>
                </a:cubicBezTo>
                <a:cubicBezTo>
                  <a:pt x="421502" y="551253"/>
                  <a:pt x="411824" y="553486"/>
                  <a:pt x="408846" y="563164"/>
                </a:cubicBezTo>
                <a:cubicBezTo>
                  <a:pt x="406240" y="572842"/>
                  <a:pt x="414057" y="577309"/>
                  <a:pt x="421130" y="581403"/>
                </a:cubicBezTo>
                <a:cubicBezTo>
                  <a:pt x="422991" y="582520"/>
                  <a:pt x="424852" y="584009"/>
                  <a:pt x="426713" y="584009"/>
                </a:cubicBezTo>
                <a:cubicBezTo>
                  <a:pt x="462075" y="586242"/>
                  <a:pt x="470264" y="614532"/>
                  <a:pt x="487015" y="635005"/>
                </a:cubicBezTo>
                <a:cubicBezTo>
                  <a:pt x="492226" y="641333"/>
                  <a:pt x="492598" y="647661"/>
                  <a:pt x="487015" y="655105"/>
                </a:cubicBezTo>
                <a:cubicBezTo>
                  <a:pt x="476964" y="668505"/>
                  <a:pt x="484037" y="674461"/>
                  <a:pt x="497437" y="678183"/>
                </a:cubicBezTo>
                <a:cubicBezTo>
                  <a:pt x="510837" y="681906"/>
                  <a:pt x="525354" y="683022"/>
                  <a:pt x="539871" y="691584"/>
                </a:cubicBezTo>
                <a:cubicBezTo>
                  <a:pt x="516793" y="698656"/>
                  <a:pt x="500787" y="691212"/>
                  <a:pt x="485898" y="681906"/>
                </a:cubicBezTo>
                <a:cubicBezTo>
                  <a:pt x="452397" y="661433"/>
                  <a:pt x="430808" y="631282"/>
                  <a:pt x="410335" y="600387"/>
                </a:cubicBezTo>
                <a:cubicBezTo>
                  <a:pt x="406240" y="594431"/>
                  <a:pt x="402890" y="587731"/>
                  <a:pt x="397307" y="582892"/>
                </a:cubicBezTo>
                <a:cubicBezTo>
                  <a:pt x="386884" y="573214"/>
                  <a:pt x="375717" y="572098"/>
                  <a:pt x="363062" y="584009"/>
                </a:cubicBezTo>
                <a:cubicBezTo>
                  <a:pt x="346311" y="599643"/>
                  <a:pt x="340356" y="598526"/>
                  <a:pt x="334772" y="578426"/>
                </a:cubicBezTo>
                <a:cubicBezTo>
                  <a:pt x="327327" y="551253"/>
                  <a:pt x="310577" y="532269"/>
                  <a:pt x="281915" y="522219"/>
                </a:cubicBezTo>
                <a:cubicBezTo>
                  <a:pt x="275960" y="519985"/>
                  <a:pt x="269632" y="517007"/>
                  <a:pt x="263304" y="521846"/>
                </a:cubicBezTo>
                <a:cubicBezTo>
                  <a:pt x="256604" y="527430"/>
                  <a:pt x="261070" y="533013"/>
                  <a:pt x="263676" y="538225"/>
                </a:cubicBezTo>
                <a:cubicBezTo>
                  <a:pt x="267398" y="546414"/>
                  <a:pt x="271865" y="554603"/>
                  <a:pt x="275215" y="563164"/>
                </a:cubicBezTo>
                <a:cubicBezTo>
                  <a:pt x="281171" y="576937"/>
                  <a:pt x="282288" y="591454"/>
                  <a:pt x="271121" y="604854"/>
                </a:cubicBezTo>
                <a:cubicBezTo>
                  <a:pt x="262931" y="614532"/>
                  <a:pt x="263676" y="620860"/>
                  <a:pt x="274471" y="627560"/>
                </a:cubicBezTo>
                <a:cubicBezTo>
                  <a:pt x="309088" y="648405"/>
                  <a:pt x="331050" y="675578"/>
                  <a:pt x="319138" y="718012"/>
                </a:cubicBezTo>
                <a:cubicBezTo>
                  <a:pt x="317277" y="723968"/>
                  <a:pt x="319511" y="729924"/>
                  <a:pt x="326583" y="729551"/>
                </a:cubicBezTo>
                <a:cubicBezTo>
                  <a:pt x="342217" y="728435"/>
                  <a:pt x="344822" y="738113"/>
                  <a:pt x="349289" y="748163"/>
                </a:cubicBezTo>
                <a:cubicBezTo>
                  <a:pt x="392840" y="844571"/>
                  <a:pt x="455747" y="928695"/>
                  <a:pt x="528332" y="1007608"/>
                </a:cubicBezTo>
                <a:cubicBezTo>
                  <a:pt x="600173" y="1085777"/>
                  <a:pt x="680947" y="1155756"/>
                  <a:pt x="766932" y="1222758"/>
                </a:cubicBezTo>
                <a:cubicBezTo>
                  <a:pt x="742737" y="1220524"/>
                  <a:pt x="711470" y="1206752"/>
                  <a:pt x="681319" y="1190746"/>
                </a:cubicBezTo>
                <a:cubicBezTo>
                  <a:pt x="601662" y="1147939"/>
                  <a:pt x="536149" y="1089871"/>
                  <a:pt x="469520" y="1032920"/>
                </a:cubicBezTo>
                <a:cubicBezTo>
                  <a:pt x="422991" y="993091"/>
                  <a:pt x="377579" y="952146"/>
                  <a:pt x="325466" y="917900"/>
                </a:cubicBezTo>
                <a:cubicBezTo>
                  <a:pt x="319511" y="914178"/>
                  <a:pt x="315416" y="909339"/>
                  <a:pt x="312066" y="903383"/>
                </a:cubicBezTo>
                <a:cubicBezTo>
                  <a:pt x="309088" y="898172"/>
                  <a:pt x="304621" y="893333"/>
                  <a:pt x="296805" y="895566"/>
                </a:cubicBezTo>
                <a:cubicBezTo>
                  <a:pt x="288988" y="898172"/>
                  <a:pt x="288243" y="904872"/>
                  <a:pt x="288243" y="910828"/>
                </a:cubicBezTo>
                <a:cubicBezTo>
                  <a:pt x="289360" y="933162"/>
                  <a:pt x="295688" y="953262"/>
                  <a:pt x="309460" y="971129"/>
                </a:cubicBezTo>
                <a:cubicBezTo>
                  <a:pt x="336261" y="1006864"/>
                  <a:pt x="371995" y="1034781"/>
                  <a:pt x="407729" y="1062698"/>
                </a:cubicBezTo>
                <a:cubicBezTo>
                  <a:pt x="457236" y="1101038"/>
                  <a:pt x="503021" y="1142728"/>
                  <a:pt x="544338" y="1189257"/>
                </a:cubicBezTo>
                <a:cubicBezTo>
                  <a:pt x="514560" y="1166551"/>
                  <a:pt x="484781" y="1143472"/>
                  <a:pt x="454630" y="1120766"/>
                </a:cubicBezTo>
                <a:cubicBezTo>
                  <a:pt x="431924" y="1103644"/>
                  <a:pt x="408474" y="1087265"/>
                  <a:pt x="385396" y="1070515"/>
                </a:cubicBezTo>
                <a:cubicBezTo>
                  <a:pt x="379812" y="1066421"/>
                  <a:pt x="373856" y="1061954"/>
                  <a:pt x="366040" y="1067537"/>
                </a:cubicBezTo>
                <a:cubicBezTo>
                  <a:pt x="358967" y="1072376"/>
                  <a:pt x="360084" y="1079449"/>
                  <a:pt x="361573" y="1086149"/>
                </a:cubicBezTo>
                <a:cubicBezTo>
                  <a:pt x="367156" y="1112577"/>
                  <a:pt x="382790" y="1133794"/>
                  <a:pt x="402146" y="1152778"/>
                </a:cubicBezTo>
                <a:cubicBezTo>
                  <a:pt x="425596" y="1175484"/>
                  <a:pt x="450164" y="1197074"/>
                  <a:pt x="475475" y="1218663"/>
                </a:cubicBezTo>
                <a:cubicBezTo>
                  <a:pt x="448303" y="1212707"/>
                  <a:pt x="421130" y="1206752"/>
                  <a:pt x="393957" y="1201913"/>
                </a:cubicBezTo>
                <a:cubicBezTo>
                  <a:pt x="406240" y="1245091"/>
                  <a:pt x="434902" y="1253653"/>
                  <a:pt x="460586" y="1260353"/>
                </a:cubicBezTo>
                <a:cubicBezTo>
                  <a:pt x="495204" y="1268914"/>
                  <a:pt x="528332" y="1279709"/>
                  <a:pt x="561089" y="1291993"/>
                </a:cubicBezTo>
                <a:cubicBezTo>
                  <a:pt x="574861" y="1304276"/>
                  <a:pt x="588634" y="1316188"/>
                  <a:pt x="602034" y="1328843"/>
                </a:cubicBezTo>
                <a:cubicBezTo>
                  <a:pt x="615807" y="1341872"/>
                  <a:pt x="628835" y="1354900"/>
                  <a:pt x="641863" y="1368672"/>
                </a:cubicBezTo>
                <a:cubicBezTo>
                  <a:pt x="651169" y="1378722"/>
                  <a:pt x="662335" y="1387284"/>
                  <a:pt x="651541" y="1404406"/>
                </a:cubicBezTo>
                <a:cubicBezTo>
                  <a:pt x="646702" y="1412223"/>
                  <a:pt x="678341" y="1454658"/>
                  <a:pt x="688392" y="1457263"/>
                </a:cubicBezTo>
                <a:cubicBezTo>
                  <a:pt x="689881" y="1457635"/>
                  <a:pt x="691369" y="1458008"/>
                  <a:pt x="692486" y="1458008"/>
                </a:cubicBezTo>
                <a:cubicBezTo>
                  <a:pt x="714076" y="1456519"/>
                  <a:pt x="718915" y="1469175"/>
                  <a:pt x="719287" y="1485181"/>
                </a:cubicBezTo>
                <a:cubicBezTo>
                  <a:pt x="719659" y="1500814"/>
                  <a:pt x="715937" y="1520170"/>
                  <a:pt x="745343" y="1512353"/>
                </a:cubicBezTo>
                <a:cubicBezTo>
                  <a:pt x="748693" y="1511609"/>
                  <a:pt x="749438" y="1513842"/>
                  <a:pt x="750926" y="1516448"/>
                </a:cubicBezTo>
                <a:cubicBezTo>
                  <a:pt x="782938" y="1583077"/>
                  <a:pt x="836912" y="1634445"/>
                  <a:pt x="890141" y="1685813"/>
                </a:cubicBezTo>
                <a:cubicBezTo>
                  <a:pt x="893119" y="1688419"/>
                  <a:pt x="896097" y="1691024"/>
                  <a:pt x="899074" y="1693630"/>
                </a:cubicBezTo>
                <a:cubicBezTo>
                  <a:pt x="843240" y="1680602"/>
                  <a:pt x="658985" y="1663851"/>
                  <a:pt x="605012" y="1669435"/>
                </a:cubicBezTo>
                <a:cubicBezTo>
                  <a:pt x="556994" y="1674274"/>
                  <a:pt x="285638" y="1593128"/>
                  <a:pt x="229431" y="1545110"/>
                </a:cubicBezTo>
                <a:cubicBezTo>
                  <a:pt x="221614" y="1582705"/>
                  <a:pt x="238364" y="1597594"/>
                  <a:pt x="251765" y="1614717"/>
                </a:cubicBezTo>
                <a:cubicBezTo>
                  <a:pt x="270748" y="1638912"/>
                  <a:pt x="273726" y="1656035"/>
                  <a:pt x="237992" y="1675391"/>
                </a:cubicBezTo>
                <a:cubicBezTo>
                  <a:pt x="135628" y="1730481"/>
                  <a:pt x="136745" y="1732342"/>
                  <a:pt x="232781" y="1807160"/>
                </a:cubicBezTo>
                <a:cubicBezTo>
                  <a:pt x="237248" y="1810511"/>
                  <a:pt x="235014" y="1821305"/>
                  <a:pt x="236131" y="1828750"/>
                </a:cubicBezTo>
                <a:cubicBezTo>
                  <a:pt x="211191" y="1839917"/>
                  <a:pt x="181785" y="1810883"/>
                  <a:pt x="152007" y="1842150"/>
                </a:cubicBezTo>
                <a:cubicBezTo>
                  <a:pt x="280426" y="1979503"/>
                  <a:pt x="475848" y="2110157"/>
                  <a:pt x="653030" y="2213265"/>
                </a:cubicBezTo>
                <a:cubicBezTo>
                  <a:pt x="509721" y="2247138"/>
                  <a:pt x="423735" y="2128024"/>
                  <a:pt x="318394" y="2143285"/>
                </a:cubicBezTo>
                <a:cubicBezTo>
                  <a:pt x="265909" y="2180508"/>
                  <a:pt x="422246" y="2240810"/>
                  <a:pt x="272982" y="2258305"/>
                </a:cubicBezTo>
                <a:cubicBezTo>
                  <a:pt x="337750" y="2291061"/>
                  <a:pt x="385768" y="2323073"/>
                  <a:pt x="430435" y="2360668"/>
                </a:cubicBezTo>
                <a:cubicBezTo>
                  <a:pt x="509721" y="2428042"/>
                  <a:pt x="525354" y="2472710"/>
                  <a:pt x="488876" y="2563162"/>
                </a:cubicBezTo>
                <a:cubicBezTo>
                  <a:pt x="464681" y="2622719"/>
                  <a:pt x="429691" y="2677437"/>
                  <a:pt x="460586" y="2748533"/>
                </a:cubicBezTo>
                <a:cubicBezTo>
                  <a:pt x="481803" y="2797295"/>
                  <a:pt x="473614" y="2829307"/>
                  <a:pt x="393212" y="2807345"/>
                </a:cubicBezTo>
                <a:cubicBezTo>
                  <a:pt x="306483" y="2783895"/>
                  <a:pt x="273726" y="2827818"/>
                  <a:pt x="295688" y="2913059"/>
                </a:cubicBezTo>
                <a:cubicBezTo>
                  <a:pt x="309833" y="2967777"/>
                  <a:pt x="294943" y="2984900"/>
                  <a:pt x="235386" y="2978572"/>
                </a:cubicBezTo>
                <a:cubicBezTo>
                  <a:pt x="169501" y="2971499"/>
                  <a:pt x="106967" y="2935765"/>
                  <a:pt x="25448" y="2952888"/>
                </a:cubicBezTo>
                <a:cubicBezTo>
                  <a:pt x="90588" y="3052646"/>
                  <a:pt x="229803" y="3024356"/>
                  <a:pt x="305738" y="3119275"/>
                </a:cubicBezTo>
                <a:cubicBezTo>
                  <a:pt x="215286" y="3119647"/>
                  <a:pt x="146051" y="3119275"/>
                  <a:pt x="79049" y="3098430"/>
                </a:cubicBezTo>
                <a:cubicBezTo>
                  <a:pt x="51132" y="3089869"/>
                  <a:pt x="20609" y="3081308"/>
                  <a:pt x="4975" y="3109969"/>
                </a:cubicBezTo>
                <a:cubicBezTo>
                  <a:pt x="-13636" y="3144587"/>
                  <a:pt x="24331" y="3157615"/>
                  <a:pt x="47037" y="3163943"/>
                </a:cubicBezTo>
                <a:cubicBezTo>
                  <a:pt x="111061" y="3181438"/>
                  <a:pt x="160196" y="3222755"/>
                  <a:pt x="213425" y="3255139"/>
                </a:cubicBezTo>
                <a:cubicBezTo>
                  <a:pt x="329933" y="3326236"/>
                  <a:pt x="457981" y="3385420"/>
                  <a:pt x="556622" y="3502301"/>
                </a:cubicBezTo>
                <a:cubicBezTo>
                  <a:pt x="432669" y="3472523"/>
                  <a:pt x="339983" y="3402915"/>
                  <a:pt x="224592" y="3388771"/>
                </a:cubicBezTo>
                <a:cubicBezTo>
                  <a:pt x="324722" y="3495601"/>
                  <a:pt x="453142" y="3565208"/>
                  <a:pt x="574861" y="3643004"/>
                </a:cubicBezTo>
                <a:cubicBezTo>
                  <a:pt x="609479" y="3664966"/>
                  <a:pt x="644841" y="3679855"/>
                  <a:pt x="652657" y="3727501"/>
                </a:cubicBezTo>
                <a:cubicBezTo>
                  <a:pt x="667919" y="3819814"/>
                  <a:pt x="712959" y="3896494"/>
                  <a:pt x="810111" y="3937067"/>
                </a:cubicBezTo>
                <a:cubicBezTo>
                  <a:pt x="810856" y="3937439"/>
                  <a:pt x="805644" y="3951212"/>
                  <a:pt x="802294" y="3960890"/>
                </a:cubicBezTo>
                <a:cubicBezTo>
                  <a:pt x="743110" y="3963868"/>
                  <a:pt x="696581" y="3909149"/>
                  <a:pt x="620646" y="3927017"/>
                </a:cubicBezTo>
                <a:cubicBezTo>
                  <a:pt x="692858" y="4001091"/>
                  <a:pt x="753532" y="4067720"/>
                  <a:pt x="856268" y="4103082"/>
                </a:cubicBezTo>
                <a:cubicBezTo>
                  <a:pt x="938531" y="4131372"/>
                  <a:pt x="1040150" y="4147377"/>
                  <a:pt x="1099707" y="4238574"/>
                </a:cubicBezTo>
                <a:cubicBezTo>
                  <a:pt x="1030472" y="4256441"/>
                  <a:pt x="978732" y="4234107"/>
                  <a:pt x="926992" y="4218102"/>
                </a:cubicBezTo>
                <a:cubicBezTo>
                  <a:pt x="847334" y="4193534"/>
                  <a:pt x="769166" y="4165617"/>
                  <a:pt x="689508" y="4140677"/>
                </a:cubicBezTo>
                <a:cubicBezTo>
                  <a:pt x="659358" y="4131372"/>
                  <a:pt x="626229" y="4124299"/>
                  <a:pt x="606873" y="4169711"/>
                </a:cubicBezTo>
                <a:cubicBezTo>
                  <a:pt x="707748" y="4179389"/>
                  <a:pt x="768421" y="4240435"/>
                  <a:pt x="831701" y="4297759"/>
                </a:cubicBezTo>
                <a:cubicBezTo>
                  <a:pt x="867435" y="4330143"/>
                  <a:pt x="896469" y="4373322"/>
                  <a:pt x="960493" y="4356944"/>
                </a:cubicBezTo>
                <a:cubicBezTo>
                  <a:pt x="994366" y="4348382"/>
                  <a:pt x="1015955" y="4372578"/>
                  <a:pt x="1012233" y="4402356"/>
                </a:cubicBezTo>
                <a:cubicBezTo>
                  <a:pt x="999577" y="4507325"/>
                  <a:pt x="1078118" y="4544176"/>
                  <a:pt x="1159636" y="4564276"/>
                </a:cubicBezTo>
                <a:cubicBezTo>
                  <a:pt x="1313740" y="4602616"/>
                  <a:pt x="1442160" y="4692324"/>
                  <a:pt x="1592169" y="4741458"/>
                </a:cubicBezTo>
                <a:cubicBezTo>
                  <a:pt x="1738083" y="4789104"/>
                  <a:pt x="2833187" y="5010209"/>
                  <a:pt x="3110499" y="5032171"/>
                </a:cubicBezTo>
                <a:cubicBezTo>
                  <a:pt x="4807501" y="5166546"/>
                  <a:pt x="6028047" y="4106432"/>
                  <a:pt x="6033630" y="4091915"/>
                </a:cubicBezTo>
                <a:cubicBezTo>
                  <a:pt x="6059314" y="4023797"/>
                  <a:pt x="6122965" y="3994390"/>
                  <a:pt x="6180661" y="3957912"/>
                </a:cubicBezTo>
                <a:cubicBezTo>
                  <a:pt x="6230913" y="3925900"/>
                  <a:pt x="6284514" y="3892027"/>
                  <a:pt x="6305359" y="3837309"/>
                </a:cubicBezTo>
                <a:cubicBezTo>
                  <a:pt x="6332904" y="3764724"/>
                  <a:pt x="6254735" y="3824281"/>
                  <a:pt x="6240218" y="3796364"/>
                </a:cubicBezTo>
                <a:cubicBezTo>
                  <a:pt x="6269997" y="3758768"/>
                  <a:pt x="6316153" y="3724151"/>
                  <a:pt x="6328437" y="3681344"/>
                </a:cubicBezTo>
                <a:cubicBezTo>
                  <a:pt x="6372361" y="3526496"/>
                  <a:pt x="6466907" y="3413710"/>
                  <a:pt x="6608355" y="3326236"/>
                </a:cubicBezTo>
                <a:cubicBezTo>
                  <a:pt x="6648928" y="3300924"/>
                  <a:pt x="6675729" y="3255512"/>
                  <a:pt x="6731191" y="3248067"/>
                </a:cubicBezTo>
                <a:cubicBezTo>
                  <a:pt x="6854400" y="3232061"/>
                  <a:pt x="6815315" y="3106992"/>
                  <a:pt x="6880456" y="3051529"/>
                </a:cubicBezTo>
                <a:cubicBezTo>
                  <a:pt x="6892739" y="3041107"/>
                  <a:pt x="6903907" y="2777939"/>
                  <a:pt x="6901673" y="2763795"/>
                </a:cubicBezTo>
                <a:cubicBezTo>
                  <a:pt x="6898323" y="2743322"/>
                  <a:pt x="6883806" y="2966288"/>
                  <a:pt x="6871150" y="2948421"/>
                </a:cubicBezTo>
                <a:cubicBezTo>
                  <a:pt x="6858494" y="2930182"/>
                  <a:pt x="6839138" y="2914176"/>
                  <a:pt x="6848444" y="2890353"/>
                </a:cubicBezTo>
                <a:cubicBezTo>
                  <a:pt x="6852166" y="2880303"/>
                  <a:pt x="6849561" y="2846058"/>
                  <a:pt x="6878223" y="2873230"/>
                </a:cubicBezTo>
                <a:cubicBezTo>
                  <a:pt x="6956763" y="2946932"/>
                  <a:pt x="6870778" y="2578051"/>
                  <a:pt x="6762459" y="2568745"/>
                </a:cubicBezTo>
                <a:cubicBezTo>
                  <a:pt x="6801915" y="2465637"/>
                  <a:pt x="6801915" y="2465637"/>
                  <a:pt x="6673123" y="2451493"/>
                </a:cubicBezTo>
                <a:cubicBezTo>
                  <a:pt x="6722630" y="2385980"/>
                  <a:pt x="6722630" y="2369229"/>
                  <a:pt x="6662700" y="2346896"/>
                </a:cubicBezTo>
                <a:cubicBezTo>
                  <a:pt x="6605005" y="2325306"/>
                  <a:pt x="6540981" y="2318234"/>
                  <a:pt x="6487752" y="2285105"/>
                </a:cubicBezTo>
                <a:cubicBezTo>
                  <a:pt x="6536887" y="2201353"/>
                  <a:pt x="6550659" y="2104573"/>
                  <a:pt x="6652278" y="2063628"/>
                </a:cubicBezTo>
                <a:cubicBezTo>
                  <a:pt x="6668284" y="2057300"/>
                  <a:pt x="6679079" y="2031988"/>
                  <a:pt x="6668656" y="2017843"/>
                </a:cubicBezTo>
                <a:cubicBezTo>
                  <a:pt x="6631805" y="1965359"/>
                  <a:pt x="6684662" y="1864856"/>
                  <a:pt x="6570015" y="1854062"/>
                </a:cubicBezTo>
                <a:cubicBezTo>
                  <a:pt x="6555870" y="1852573"/>
                  <a:pt x="6542842" y="1842150"/>
                  <a:pt x="6554009" y="1827633"/>
                </a:cubicBezTo>
                <a:cubicBezTo>
                  <a:pt x="6592349" y="1778126"/>
                  <a:pt x="6545820" y="1781476"/>
                  <a:pt x="6517531" y="1775149"/>
                </a:cubicBezTo>
                <a:cubicBezTo>
                  <a:pt x="6483285" y="1767704"/>
                  <a:pt x="6444573" y="1789293"/>
                  <a:pt x="6412934" y="1762493"/>
                </a:cubicBezTo>
                <a:cubicBezTo>
                  <a:pt x="6420378" y="1734203"/>
                  <a:pt x="6447923" y="1734575"/>
                  <a:pt x="6467279" y="1725642"/>
                </a:cubicBezTo>
                <a:cubicBezTo>
                  <a:pt x="6523858" y="1699213"/>
                  <a:pt x="6570015" y="1667946"/>
                  <a:pt x="6572621" y="1600200"/>
                </a:cubicBezTo>
                <a:cubicBezTo>
                  <a:pt x="6574854" y="1545482"/>
                  <a:pt x="6580810" y="1497092"/>
                  <a:pt x="6502641" y="1480341"/>
                </a:cubicBezTo>
                <a:cubicBezTo>
                  <a:pt x="6490358" y="1477736"/>
                  <a:pt x="6484030" y="1470664"/>
                  <a:pt x="6481796" y="1461358"/>
                </a:cubicBezTo>
                <a:cubicBezTo>
                  <a:pt x="6490730" y="1452424"/>
                  <a:pt x="6499291" y="1443118"/>
                  <a:pt x="6509713" y="1436418"/>
                </a:cubicBezTo>
                <a:cubicBezTo>
                  <a:pt x="6544703" y="1414457"/>
                  <a:pt x="6556615" y="1382072"/>
                  <a:pt x="6567037" y="1348199"/>
                </a:cubicBezTo>
                <a:cubicBezTo>
                  <a:pt x="6573737" y="1326610"/>
                  <a:pt x="6581554" y="1305393"/>
                  <a:pt x="6596816" y="1286781"/>
                </a:cubicBezTo>
                <a:cubicBezTo>
                  <a:pt x="6606122" y="1275242"/>
                  <a:pt x="6617661" y="1266681"/>
                  <a:pt x="6632178" y="1261842"/>
                </a:cubicBezTo>
                <a:cubicBezTo>
                  <a:pt x="6644833" y="1257375"/>
                  <a:pt x="6648556" y="1251419"/>
                  <a:pt x="6639994" y="1240625"/>
                </a:cubicBezTo>
                <a:cubicBezTo>
                  <a:pt x="6615799" y="1209729"/>
                  <a:pt x="6606122" y="1175856"/>
                  <a:pt x="6622127" y="1136400"/>
                </a:cubicBezTo>
                <a:cubicBezTo>
                  <a:pt x="6626967" y="1124489"/>
                  <a:pt x="6623617" y="1114066"/>
                  <a:pt x="6612077" y="1109599"/>
                </a:cubicBezTo>
                <a:cubicBezTo>
                  <a:pt x="6564059" y="1090616"/>
                  <a:pt x="6552148" y="1046692"/>
                  <a:pt x="6531675" y="1009469"/>
                </a:cubicBezTo>
                <a:cubicBezTo>
                  <a:pt x="6502641" y="956612"/>
                  <a:pt x="6476213" y="902639"/>
                  <a:pt x="6456113" y="845315"/>
                </a:cubicBezTo>
                <a:cubicBezTo>
                  <a:pt x="6444201" y="811070"/>
                  <a:pt x="6432662" y="777197"/>
                  <a:pt x="6440851" y="739229"/>
                </a:cubicBezTo>
                <a:cubicBezTo>
                  <a:pt x="6442712" y="729924"/>
                  <a:pt x="6439362" y="722107"/>
                  <a:pt x="6434523" y="715034"/>
                </a:cubicBezTo>
                <a:cubicBezTo>
                  <a:pt x="6414050" y="684139"/>
                  <a:pt x="6416656" y="651383"/>
                  <a:pt x="6432290" y="617510"/>
                </a:cubicBezTo>
                <a:cubicBezTo>
                  <a:pt x="6441968" y="597037"/>
                  <a:pt x="6440851" y="594431"/>
                  <a:pt x="6416284" y="595176"/>
                </a:cubicBezTo>
                <a:cubicBezTo>
                  <a:pt x="6366405" y="596293"/>
                  <a:pt x="6316898" y="598154"/>
                  <a:pt x="6267763" y="591826"/>
                </a:cubicBezTo>
                <a:cubicBezTo>
                  <a:pt x="6212673" y="584753"/>
                  <a:pt x="6194806" y="568375"/>
                  <a:pt x="6236496" y="521102"/>
                </a:cubicBezTo>
                <a:cubicBezTo>
                  <a:pt x="6245430" y="511052"/>
                  <a:pt x="6253246" y="499885"/>
                  <a:pt x="6257341" y="487229"/>
                </a:cubicBezTo>
                <a:cubicBezTo>
                  <a:pt x="6260319" y="477179"/>
                  <a:pt x="6257713" y="470106"/>
                  <a:pt x="6248780" y="465267"/>
                </a:cubicBezTo>
                <a:cubicBezTo>
                  <a:pt x="6238357" y="459312"/>
                  <a:pt x="6232774" y="467501"/>
                  <a:pt x="6226818" y="473456"/>
                </a:cubicBezTo>
                <a:cubicBezTo>
                  <a:pt x="6194434" y="505468"/>
                  <a:pt x="6153861" y="527430"/>
                  <a:pt x="6115149" y="551625"/>
                </a:cubicBezTo>
                <a:cubicBezTo>
                  <a:pt x="6059686" y="586615"/>
                  <a:pt x="6001246" y="617510"/>
                  <a:pt x="5951739" y="659944"/>
                </a:cubicBezTo>
                <a:cubicBezTo>
                  <a:pt x="5939084" y="670739"/>
                  <a:pt x="5918611" y="662550"/>
                  <a:pt x="5917122" y="644310"/>
                </a:cubicBezTo>
                <a:cubicBezTo>
                  <a:pt x="5915633" y="626071"/>
                  <a:pt x="5905583" y="626071"/>
                  <a:pt x="5890694" y="630538"/>
                </a:cubicBezTo>
                <a:cubicBezTo>
                  <a:pt x="5872826" y="635749"/>
                  <a:pt x="5854959" y="640960"/>
                  <a:pt x="5837464" y="646916"/>
                </a:cubicBezTo>
                <a:cubicBezTo>
                  <a:pt x="5819225" y="653244"/>
                  <a:pt x="5811036" y="666644"/>
                  <a:pt x="5809175" y="683395"/>
                </a:cubicBezTo>
                <a:cubicBezTo>
                  <a:pt x="5808430" y="689723"/>
                  <a:pt x="5808803" y="697539"/>
                  <a:pt x="5815503" y="698656"/>
                </a:cubicBezTo>
                <a:cubicBezTo>
                  <a:pt x="5843048" y="703495"/>
                  <a:pt x="5755201" y="682278"/>
                  <a:pt x="5746268" y="667389"/>
                </a:cubicBezTo>
                <a:cubicBezTo>
                  <a:pt x="5745896" y="666644"/>
                  <a:pt x="5525907" y="720246"/>
                  <a:pt x="5458905" y="754119"/>
                </a:cubicBezTo>
                <a:close/>
                <a:moveTo>
                  <a:pt x="885302" y="1333310"/>
                </a:moveTo>
                <a:cubicBezTo>
                  <a:pt x="877857" y="1326982"/>
                  <a:pt x="870040" y="1321027"/>
                  <a:pt x="862596" y="1314326"/>
                </a:cubicBezTo>
                <a:cubicBezTo>
                  <a:pt x="863712" y="1312837"/>
                  <a:pt x="865201" y="1311349"/>
                  <a:pt x="866318" y="1309860"/>
                </a:cubicBezTo>
                <a:cubicBezTo>
                  <a:pt x="881580" y="1320282"/>
                  <a:pt x="896841" y="1330705"/>
                  <a:pt x="912103" y="1341127"/>
                </a:cubicBezTo>
                <a:cubicBezTo>
                  <a:pt x="903541" y="1338522"/>
                  <a:pt x="894235" y="1335916"/>
                  <a:pt x="885302" y="1333310"/>
                </a:cubicBezTo>
                <a:close/>
                <a:moveTo>
                  <a:pt x="1140280" y="787619"/>
                </a:moveTo>
                <a:cubicBezTo>
                  <a:pt x="1231849" y="850154"/>
                  <a:pt x="1323418" y="913061"/>
                  <a:pt x="1414987" y="975596"/>
                </a:cubicBezTo>
                <a:cubicBezTo>
                  <a:pt x="1413498" y="977085"/>
                  <a:pt x="1412381" y="978574"/>
                  <a:pt x="1410892" y="980063"/>
                </a:cubicBezTo>
                <a:cubicBezTo>
                  <a:pt x="1310390" y="927206"/>
                  <a:pt x="1215471" y="868394"/>
                  <a:pt x="1140280" y="787619"/>
                </a:cubicBezTo>
                <a:close/>
              </a:path>
            </a:pathLst>
          </a:custGeom>
          <a:solidFill>
            <a:schemeClr val="accent1"/>
          </a:solidFill>
          <a:ln w="32707"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192825A4-268B-4301-8432-F9E9B2661AEC}"/>
              </a:ext>
            </a:extLst>
          </p:cNvPr>
          <p:cNvSpPr>
            <a:spLocks noGrp="1"/>
          </p:cNvSpPr>
          <p:nvPr>
            <p:ph type="title"/>
          </p:nvPr>
        </p:nvSpPr>
        <p:spPr>
          <a:xfrm>
            <a:off x="3328416" y="2002536"/>
            <a:ext cx="5541264" cy="2148840"/>
          </a:xfrm>
        </p:spPr>
        <p:txBody>
          <a:bodyPr anchor="b">
            <a:normAutofit/>
          </a:bodyPr>
          <a:lstStyle>
            <a:lvl1pPr algn="ctr">
              <a:defRPr sz="3600">
                <a:solidFill>
                  <a:schemeClr val="bg1"/>
                </a:solidFill>
                <a:latin typeface="+mn-lt"/>
              </a:defRPr>
            </a:lvl1pPr>
          </a:lstStyle>
          <a:p>
            <a:r>
              <a:rPr lang="fr-FR"/>
              <a:t>Modifiez le style du titre</a:t>
            </a:r>
            <a:endParaRPr lang="en-US" dirty="0"/>
          </a:p>
        </p:txBody>
      </p:sp>
      <p:sp>
        <p:nvSpPr>
          <p:cNvPr id="3" name="Date Placeholder 2">
            <a:extLst>
              <a:ext uri="{FF2B5EF4-FFF2-40B4-BE49-F238E27FC236}">
                <a16:creationId xmlns:a16="http://schemas.microsoft.com/office/drawing/2014/main" id="{DA33410F-8A90-47F6-BD39-4AC0E4358351}"/>
              </a:ext>
            </a:extLst>
          </p:cNvPr>
          <p:cNvSpPr>
            <a:spLocks noGrp="1"/>
          </p:cNvSpPr>
          <p:nvPr>
            <p:ph type="dt" sz="half" idx="10"/>
          </p:nvPr>
        </p:nvSpPr>
        <p:spPr/>
        <p:txBody>
          <a:bodyPr/>
          <a:lstStyle/>
          <a:p>
            <a:r>
              <a:rPr lang="en-US" dirty="0"/>
              <a:t>9/3/20XX</a:t>
            </a:r>
          </a:p>
        </p:txBody>
      </p:sp>
      <p:sp>
        <p:nvSpPr>
          <p:cNvPr id="4" name="Footer Placeholder 3">
            <a:extLst>
              <a:ext uri="{FF2B5EF4-FFF2-40B4-BE49-F238E27FC236}">
                <a16:creationId xmlns:a16="http://schemas.microsoft.com/office/drawing/2014/main" id="{D1D819A9-F8DE-4E5C-AFC3-E0105ACD8295}"/>
              </a:ext>
            </a:extLst>
          </p:cNvPr>
          <p:cNvSpPr>
            <a:spLocks noGrp="1"/>
          </p:cNvSpPr>
          <p:nvPr>
            <p:ph type="ftr" sz="quarter" idx="11"/>
          </p:nvPr>
        </p:nvSpPr>
        <p:spPr/>
        <p:txBody>
          <a:bodyPr/>
          <a:lstStyle/>
          <a:p>
            <a:r>
              <a:rPr lang="en-US" dirty="0"/>
              <a:t>Presentation Title</a:t>
            </a:r>
          </a:p>
        </p:txBody>
      </p:sp>
      <p:sp>
        <p:nvSpPr>
          <p:cNvPr id="5" name="Slide Number Placeholder 4">
            <a:extLst>
              <a:ext uri="{FF2B5EF4-FFF2-40B4-BE49-F238E27FC236}">
                <a16:creationId xmlns:a16="http://schemas.microsoft.com/office/drawing/2014/main" id="{A4E25320-A12F-4F3E-8EC9-11292FF36BEA}"/>
              </a:ext>
            </a:extLst>
          </p:cNvPr>
          <p:cNvSpPr>
            <a:spLocks noGrp="1"/>
          </p:cNvSpPr>
          <p:nvPr>
            <p:ph type="sldNum" sz="quarter" idx="12"/>
          </p:nvPr>
        </p:nvSpPr>
        <p:spPr/>
        <p:txBody>
          <a:bodyPr/>
          <a:lstStyle/>
          <a:p>
            <a:fld id="{B9713C8C-8E70-45D5-AE59-23E60168254E}" type="slidenum">
              <a:rPr lang="en-US" smtClean="0"/>
              <a:t>‹N°›</a:t>
            </a:fld>
            <a:endParaRPr lang="en-US" dirty="0"/>
          </a:p>
        </p:txBody>
      </p:sp>
      <p:sp>
        <p:nvSpPr>
          <p:cNvPr id="8" name="Text Placeholder 7">
            <a:extLst>
              <a:ext uri="{FF2B5EF4-FFF2-40B4-BE49-F238E27FC236}">
                <a16:creationId xmlns:a16="http://schemas.microsoft.com/office/drawing/2014/main" id="{DB993D08-8A5D-4511-89F2-22508AFAC62D}"/>
              </a:ext>
            </a:extLst>
          </p:cNvPr>
          <p:cNvSpPr>
            <a:spLocks noGrp="1"/>
          </p:cNvSpPr>
          <p:nvPr>
            <p:ph type="body" sz="quarter" idx="13"/>
          </p:nvPr>
        </p:nvSpPr>
        <p:spPr>
          <a:xfrm>
            <a:off x="3877056" y="4297680"/>
            <a:ext cx="4434840" cy="1188720"/>
          </a:xfrm>
        </p:spPr>
        <p:txBody>
          <a:bodyPr/>
          <a:lstStyle>
            <a:lvl1pPr marL="0" indent="0" algn="ctr">
              <a:buNone/>
              <a:defRPr sz="2400">
                <a:solidFill>
                  <a:schemeClr val="bg1"/>
                </a:solidFill>
                <a:latin typeface="+mj-lt"/>
              </a:defRPr>
            </a:lvl1pPr>
          </a:lstStyle>
          <a:p>
            <a:pPr lvl="0"/>
            <a:r>
              <a:rPr lang="fr-FR"/>
              <a:t>Cliquez pour modifier les styles du texte du masque</a:t>
            </a:r>
          </a:p>
        </p:txBody>
      </p:sp>
    </p:spTree>
    <p:extLst>
      <p:ext uri="{BB962C8B-B14F-4D97-AF65-F5344CB8AC3E}">
        <p14:creationId xmlns:p14="http://schemas.microsoft.com/office/powerpoint/2010/main" val="5492535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am">
    <p:spTree>
      <p:nvGrpSpPr>
        <p:cNvPr id="1" name=""/>
        <p:cNvGrpSpPr/>
        <p:nvPr/>
      </p:nvGrpSpPr>
      <p:grpSpPr>
        <a:xfrm>
          <a:off x="0" y="0"/>
          <a:ext cx="0" cy="0"/>
          <a:chOff x="0" y="0"/>
          <a:chExt cx="0" cy="0"/>
        </a:xfrm>
      </p:grpSpPr>
      <p:sp>
        <p:nvSpPr>
          <p:cNvPr id="31" name="Picture Placeholder 30">
            <a:extLst>
              <a:ext uri="{FF2B5EF4-FFF2-40B4-BE49-F238E27FC236}">
                <a16:creationId xmlns:a16="http://schemas.microsoft.com/office/drawing/2014/main" id="{740F3399-4083-4642-9BB0-A990D21E7031}"/>
              </a:ext>
            </a:extLst>
          </p:cNvPr>
          <p:cNvSpPr>
            <a:spLocks noGrp="1"/>
          </p:cNvSpPr>
          <p:nvPr>
            <p:ph type="pic" sz="quarter" idx="13"/>
          </p:nvPr>
        </p:nvSpPr>
        <p:spPr>
          <a:xfrm>
            <a:off x="328398" y="2204789"/>
            <a:ext cx="2053232" cy="1662194"/>
          </a:xfrm>
          <a:custGeom>
            <a:avLst/>
            <a:gdLst>
              <a:gd name="connsiteX0" fmla="*/ 1747 w 2053232"/>
              <a:gd name="connsiteY0" fmla="*/ 969110 h 1662194"/>
              <a:gd name="connsiteX1" fmla="*/ 2600 w 2053232"/>
              <a:gd name="connsiteY1" fmla="*/ 973994 h 1662194"/>
              <a:gd name="connsiteX2" fmla="*/ 5336 w 2053232"/>
              <a:gd name="connsiteY2" fmla="*/ 988563 h 1662194"/>
              <a:gd name="connsiteX3" fmla="*/ 6783 w 2053232"/>
              <a:gd name="connsiteY3" fmla="*/ 995844 h 1662194"/>
              <a:gd name="connsiteX4" fmla="*/ 6162 w 2053232"/>
              <a:gd name="connsiteY4" fmla="*/ 996145 h 1662194"/>
              <a:gd name="connsiteX5" fmla="*/ 1451 w 2053232"/>
              <a:gd name="connsiteY5" fmla="*/ 973537 h 1662194"/>
              <a:gd name="connsiteX6" fmla="*/ 1 w 2053232"/>
              <a:gd name="connsiteY6" fmla="*/ 957986 h 1662194"/>
              <a:gd name="connsiteX7" fmla="*/ 655 w 2053232"/>
              <a:gd name="connsiteY7" fmla="*/ 958871 h 1662194"/>
              <a:gd name="connsiteX8" fmla="*/ 2083 w 2053232"/>
              <a:gd name="connsiteY8" fmla="*/ 964112 h 1662194"/>
              <a:gd name="connsiteX9" fmla="*/ 1747 w 2053232"/>
              <a:gd name="connsiteY9" fmla="*/ 969110 h 1662194"/>
              <a:gd name="connsiteX10" fmla="*/ 711 w 2053232"/>
              <a:gd name="connsiteY10" fmla="*/ 963168 h 1662194"/>
              <a:gd name="connsiteX11" fmla="*/ 1 w 2053232"/>
              <a:gd name="connsiteY11" fmla="*/ 957986 h 1662194"/>
              <a:gd name="connsiteX12" fmla="*/ 1709192 w 2053232"/>
              <a:gd name="connsiteY12" fmla="*/ 427290 h 1662194"/>
              <a:gd name="connsiteX13" fmla="*/ 1697211 w 2053232"/>
              <a:gd name="connsiteY13" fmla="*/ 437869 h 1662194"/>
              <a:gd name="connsiteX14" fmla="*/ 1704734 w 2053232"/>
              <a:gd name="connsiteY14" fmla="*/ 435072 h 1662194"/>
              <a:gd name="connsiteX15" fmla="*/ 1710506 w 2053232"/>
              <a:gd name="connsiteY15" fmla="*/ 428699 h 1662194"/>
              <a:gd name="connsiteX16" fmla="*/ 1709192 w 2053232"/>
              <a:gd name="connsiteY16" fmla="*/ 427290 h 1662194"/>
              <a:gd name="connsiteX17" fmla="*/ 1602978 w 2053232"/>
              <a:gd name="connsiteY17" fmla="*/ 260909 h 1662194"/>
              <a:gd name="connsiteX18" fmla="*/ 1531109 w 2053232"/>
              <a:gd name="connsiteY18" fmla="*/ 324503 h 1662194"/>
              <a:gd name="connsiteX19" fmla="*/ 1532534 w 2053232"/>
              <a:gd name="connsiteY19" fmla="*/ 325909 h 1662194"/>
              <a:gd name="connsiteX20" fmla="*/ 1602978 w 2053232"/>
              <a:gd name="connsiteY20" fmla="*/ 260909 h 1662194"/>
              <a:gd name="connsiteX21" fmla="*/ 1738586 w 2053232"/>
              <a:gd name="connsiteY21" fmla="*/ 93 h 1662194"/>
              <a:gd name="connsiteX22" fmla="*/ 1741678 w 2053232"/>
              <a:gd name="connsiteY22" fmla="*/ 1125 h 1662194"/>
              <a:gd name="connsiteX23" fmla="*/ 1741688 w 2053232"/>
              <a:gd name="connsiteY23" fmla="*/ 7060 h 1662194"/>
              <a:gd name="connsiteX24" fmla="*/ 1738619 w 2053232"/>
              <a:gd name="connsiteY24" fmla="*/ 16733 h 1662194"/>
              <a:gd name="connsiteX25" fmla="*/ 1740091 w 2053232"/>
              <a:gd name="connsiteY25" fmla="*/ 23588 h 1662194"/>
              <a:gd name="connsiteX26" fmla="*/ 1738677 w 2053232"/>
              <a:gd name="connsiteY26" fmla="*/ 39142 h 1662194"/>
              <a:gd name="connsiteX27" fmla="*/ 1733427 w 2053232"/>
              <a:gd name="connsiteY27" fmla="*/ 62940 h 1662194"/>
              <a:gd name="connsiteX28" fmla="*/ 1730087 w 2053232"/>
              <a:gd name="connsiteY28" fmla="*/ 69352 h 1662194"/>
              <a:gd name="connsiteX29" fmla="*/ 1727650 w 2053232"/>
              <a:gd name="connsiteY29" fmla="*/ 72220 h 1662194"/>
              <a:gd name="connsiteX30" fmla="*/ 1683217 w 2053232"/>
              <a:gd name="connsiteY30" fmla="*/ 165659 h 1662194"/>
              <a:gd name="connsiteX31" fmla="*/ 1629846 w 2053232"/>
              <a:gd name="connsiteY31" fmla="*/ 229721 h 1662194"/>
              <a:gd name="connsiteX32" fmla="*/ 1628579 w 2053232"/>
              <a:gd name="connsiteY32" fmla="*/ 232307 h 1662194"/>
              <a:gd name="connsiteX33" fmla="*/ 1654744 w 2053232"/>
              <a:gd name="connsiteY33" fmla="*/ 218464 h 1662194"/>
              <a:gd name="connsiteX34" fmla="*/ 1708998 w 2053232"/>
              <a:gd name="connsiteY34" fmla="*/ 163943 h 1662194"/>
              <a:gd name="connsiteX35" fmla="*/ 1741523 w 2053232"/>
              <a:gd name="connsiteY35" fmla="*/ 130021 h 1662194"/>
              <a:gd name="connsiteX36" fmla="*/ 1745887 w 2053232"/>
              <a:gd name="connsiteY36" fmla="*/ 123817 h 1662194"/>
              <a:gd name="connsiteX37" fmla="*/ 1749348 w 2053232"/>
              <a:gd name="connsiteY37" fmla="*/ 121883 h 1662194"/>
              <a:gd name="connsiteX38" fmla="*/ 1752617 w 2053232"/>
              <a:gd name="connsiteY38" fmla="*/ 126013 h 1662194"/>
              <a:gd name="connsiteX39" fmla="*/ 1751495 w 2053232"/>
              <a:gd name="connsiteY39" fmla="*/ 142041 h 1662194"/>
              <a:gd name="connsiteX40" fmla="*/ 1727717 w 2053232"/>
              <a:gd name="connsiteY40" fmla="*/ 174701 h 1662194"/>
              <a:gd name="connsiteX41" fmla="*/ 1693354 w 2053232"/>
              <a:gd name="connsiteY41" fmla="*/ 214015 h 1662194"/>
              <a:gd name="connsiteX42" fmla="*/ 1692030 w 2053232"/>
              <a:gd name="connsiteY42" fmla="*/ 218421 h 1662194"/>
              <a:gd name="connsiteX43" fmla="*/ 1711837 w 2053232"/>
              <a:gd name="connsiteY43" fmla="*/ 198978 h 1662194"/>
              <a:gd name="connsiteX44" fmla="*/ 1731313 w 2053232"/>
              <a:gd name="connsiteY44" fmla="*/ 180273 h 1662194"/>
              <a:gd name="connsiteX45" fmla="*/ 1737207 w 2053232"/>
              <a:gd name="connsiteY45" fmla="*/ 178378 h 1662194"/>
              <a:gd name="connsiteX46" fmla="*/ 1739940 w 2053232"/>
              <a:gd name="connsiteY46" fmla="*/ 185555 h 1662194"/>
              <a:gd name="connsiteX47" fmla="*/ 1732246 w 2053232"/>
              <a:gd name="connsiteY47" fmla="*/ 204832 h 1662194"/>
              <a:gd name="connsiteX48" fmla="*/ 1686812 w 2053232"/>
              <a:gd name="connsiteY48" fmla="*/ 257845 h 1662194"/>
              <a:gd name="connsiteX49" fmla="*/ 1664556 w 2053232"/>
              <a:gd name="connsiteY49" fmla="*/ 288152 h 1662194"/>
              <a:gd name="connsiteX50" fmla="*/ 1664418 w 2053232"/>
              <a:gd name="connsiteY50" fmla="*/ 295304 h 1662194"/>
              <a:gd name="connsiteX51" fmla="*/ 1654080 w 2053232"/>
              <a:gd name="connsiteY51" fmla="*/ 308008 h 1662194"/>
              <a:gd name="connsiteX52" fmla="*/ 1646666 w 2053232"/>
              <a:gd name="connsiteY52" fmla="*/ 310801 h 1662194"/>
              <a:gd name="connsiteX53" fmla="*/ 1571164 w 2053232"/>
              <a:gd name="connsiteY53" fmla="*/ 394989 h 1662194"/>
              <a:gd name="connsiteX54" fmla="*/ 1534274 w 2053232"/>
              <a:gd name="connsiteY54" fmla="*/ 423366 h 1662194"/>
              <a:gd name="connsiteX55" fmla="*/ 1534563 w 2053232"/>
              <a:gd name="connsiteY55" fmla="*/ 425295 h 1662194"/>
              <a:gd name="connsiteX56" fmla="*/ 1535201 w 2053232"/>
              <a:gd name="connsiteY56" fmla="*/ 427332 h 1662194"/>
              <a:gd name="connsiteX57" fmla="*/ 1587187 w 2053232"/>
              <a:gd name="connsiteY57" fmla="*/ 384880 h 1662194"/>
              <a:gd name="connsiteX58" fmla="*/ 1719887 w 2053232"/>
              <a:gd name="connsiteY58" fmla="*/ 260608 h 1662194"/>
              <a:gd name="connsiteX59" fmla="*/ 1758213 w 2053232"/>
              <a:gd name="connsiteY59" fmla="*/ 213165 h 1662194"/>
              <a:gd name="connsiteX60" fmla="*/ 1785353 w 2053232"/>
              <a:gd name="connsiteY60" fmla="*/ 183058 h 1662194"/>
              <a:gd name="connsiteX61" fmla="*/ 1800878 w 2053232"/>
              <a:gd name="connsiteY61" fmla="*/ 176962 h 1662194"/>
              <a:gd name="connsiteX62" fmla="*/ 1807769 w 2053232"/>
              <a:gd name="connsiteY62" fmla="*/ 180970 h 1662194"/>
              <a:gd name="connsiteX63" fmla="*/ 1805034 w 2053232"/>
              <a:gd name="connsiteY63" fmla="*/ 186998 h 1662194"/>
              <a:gd name="connsiteX64" fmla="*/ 1803514 w 2053232"/>
              <a:gd name="connsiteY64" fmla="*/ 187897 h 1662194"/>
              <a:gd name="connsiteX65" fmla="*/ 1788211 w 2053232"/>
              <a:gd name="connsiteY65" fmla="*/ 205008 h 1662194"/>
              <a:gd name="connsiteX66" fmla="*/ 1789190 w 2053232"/>
              <a:gd name="connsiteY66" fmla="*/ 211516 h 1662194"/>
              <a:gd name="connsiteX67" fmla="*/ 1787239 w 2053232"/>
              <a:gd name="connsiteY67" fmla="*/ 219092 h 1662194"/>
              <a:gd name="connsiteX68" fmla="*/ 1775377 w 2053232"/>
              <a:gd name="connsiteY68" fmla="*/ 223853 h 1662194"/>
              <a:gd name="connsiteX69" fmla="*/ 1790824 w 2053232"/>
              <a:gd name="connsiteY69" fmla="*/ 220183 h 1662194"/>
              <a:gd name="connsiteX70" fmla="*/ 1809141 w 2053232"/>
              <a:gd name="connsiteY70" fmla="*/ 193038 h 1662194"/>
              <a:gd name="connsiteX71" fmla="*/ 1812132 w 2053232"/>
              <a:gd name="connsiteY71" fmla="*/ 187244 h 1662194"/>
              <a:gd name="connsiteX72" fmla="*/ 1822286 w 2053232"/>
              <a:gd name="connsiteY72" fmla="*/ 187265 h 1662194"/>
              <a:gd name="connsiteX73" fmla="*/ 1830358 w 2053232"/>
              <a:gd name="connsiteY73" fmla="*/ 185176 h 1662194"/>
              <a:gd name="connsiteX74" fmla="*/ 1843211 w 2053232"/>
              <a:gd name="connsiteY74" fmla="*/ 166452 h 1662194"/>
              <a:gd name="connsiteX75" fmla="*/ 1848681 w 2053232"/>
              <a:gd name="connsiteY75" fmla="*/ 166146 h 1662194"/>
              <a:gd name="connsiteX76" fmla="*/ 1849368 w 2053232"/>
              <a:gd name="connsiteY76" fmla="*/ 171453 h 1662194"/>
              <a:gd name="connsiteX77" fmla="*/ 1847180 w 2053232"/>
              <a:gd name="connsiteY77" fmla="*/ 179643 h 1662194"/>
              <a:gd name="connsiteX78" fmla="*/ 1850416 w 2053232"/>
              <a:gd name="connsiteY78" fmla="*/ 193102 h 1662194"/>
              <a:gd name="connsiteX79" fmla="*/ 1850533 w 2053232"/>
              <a:gd name="connsiteY79" fmla="*/ 200487 h 1662194"/>
              <a:gd name="connsiteX80" fmla="*/ 1841762 w 2053232"/>
              <a:gd name="connsiteY80" fmla="*/ 230219 h 1662194"/>
              <a:gd name="connsiteX81" fmla="*/ 1840128 w 2053232"/>
              <a:gd name="connsiteY81" fmla="*/ 234029 h 1662194"/>
              <a:gd name="connsiteX82" fmla="*/ 1834337 w 2053232"/>
              <a:gd name="connsiteY82" fmla="*/ 240281 h 1662194"/>
              <a:gd name="connsiteX83" fmla="*/ 1794161 w 2053232"/>
              <a:gd name="connsiteY83" fmla="*/ 326066 h 1662194"/>
              <a:gd name="connsiteX84" fmla="*/ 1734264 w 2053232"/>
              <a:gd name="connsiteY84" fmla="*/ 398100 h 1662194"/>
              <a:gd name="connsiteX85" fmla="*/ 1757954 w 2053232"/>
              <a:gd name="connsiteY85" fmla="*/ 386885 h 1662194"/>
              <a:gd name="connsiteX86" fmla="*/ 1812738 w 2053232"/>
              <a:gd name="connsiteY86" fmla="*/ 333679 h 1662194"/>
              <a:gd name="connsiteX87" fmla="*/ 1849624 w 2053232"/>
              <a:gd name="connsiteY87" fmla="*/ 295005 h 1662194"/>
              <a:gd name="connsiteX88" fmla="*/ 1852870 w 2053232"/>
              <a:gd name="connsiteY88" fmla="*/ 290172 h 1662194"/>
              <a:gd name="connsiteX89" fmla="*/ 1856990 w 2053232"/>
              <a:gd name="connsiteY89" fmla="*/ 287489 h 1662194"/>
              <a:gd name="connsiteX90" fmla="*/ 1860257 w 2053232"/>
              <a:gd name="connsiteY90" fmla="*/ 292345 h 1662194"/>
              <a:gd name="connsiteX91" fmla="*/ 1856935 w 2053232"/>
              <a:gd name="connsiteY91" fmla="*/ 312082 h 1662194"/>
              <a:gd name="connsiteX92" fmla="*/ 1832410 w 2053232"/>
              <a:gd name="connsiteY92" fmla="*/ 342707 h 1662194"/>
              <a:gd name="connsiteX93" fmla="*/ 1798281 w 2053232"/>
              <a:gd name="connsiteY93" fmla="*/ 385043 h 1662194"/>
              <a:gd name="connsiteX94" fmla="*/ 1821404 w 2053232"/>
              <a:gd name="connsiteY94" fmla="*/ 361975 h 1662194"/>
              <a:gd name="connsiteX95" fmla="*/ 1839377 w 2053232"/>
              <a:gd name="connsiteY95" fmla="*/ 345017 h 1662194"/>
              <a:gd name="connsiteX96" fmla="*/ 1844941 w 2053232"/>
              <a:gd name="connsiteY96" fmla="*/ 343860 h 1662194"/>
              <a:gd name="connsiteX97" fmla="*/ 1847164 w 2053232"/>
              <a:gd name="connsiteY97" fmla="*/ 349842 h 1662194"/>
              <a:gd name="connsiteX98" fmla="*/ 1838441 w 2053232"/>
              <a:gd name="connsiteY98" fmla="*/ 371820 h 1662194"/>
              <a:gd name="connsiteX99" fmla="*/ 1820021 w 2053232"/>
              <a:gd name="connsiteY99" fmla="*/ 393881 h 1662194"/>
              <a:gd name="connsiteX100" fmla="*/ 1843248 w 2053232"/>
              <a:gd name="connsiteY100" fmla="*/ 387648 h 1662194"/>
              <a:gd name="connsiteX101" fmla="*/ 1826441 w 2053232"/>
              <a:gd name="connsiteY101" fmla="*/ 407232 h 1662194"/>
              <a:gd name="connsiteX102" fmla="*/ 1798340 w 2053232"/>
              <a:gd name="connsiteY102" fmla="*/ 418475 h 1662194"/>
              <a:gd name="connsiteX103" fmla="*/ 1788058 w 2053232"/>
              <a:gd name="connsiteY103" fmla="*/ 430814 h 1662194"/>
              <a:gd name="connsiteX104" fmla="*/ 1778251 w 2053232"/>
              <a:gd name="connsiteY104" fmla="*/ 444105 h 1662194"/>
              <a:gd name="connsiteX105" fmla="*/ 1777136 w 2053232"/>
              <a:gd name="connsiteY105" fmla="*/ 455772 h 1662194"/>
              <a:gd name="connsiteX106" fmla="*/ 1768840 w 2053232"/>
              <a:gd name="connsiteY106" fmla="*/ 473253 h 1662194"/>
              <a:gd name="connsiteX107" fmla="*/ 1767669 w 2053232"/>
              <a:gd name="connsiteY107" fmla="*/ 473535 h 1662194"/>
              <a:gd name="connsiteX108" fmla="*/ 1761087 w 2053232"/>
              <a:gd name="connsiteY108" fmla="*/ 482599 h 1662194"/>
              <a:gd name="connsiteX109" fmla="*/ 1754725 w 2053232"/>
              <a:gd name="connsiteY109" fmla="*/ 491656 h 1662194"/>
              <a:gd name="connsiteX110" fmla="*/ 1753278 w 2053232"/>
              <a:gd name="connsiteY110" fmla="*/ 493037 h 1662194"/>
              <a:gd name="connsiteX111" fmla="*/ 1720463 w 2053232"/>
              <a:gd name="connsiteY111" fmla="*/ 549260 h 1662194"/>
              <a:gd name="connsiteX112" fmla="*/ 1718209 w 2053232"/>
              <a:gd name="connsiteY112" fmla="*/ 551879 h 1662194"/>
              <a:gd name="connsiteX113" fmla="*/ 1803757 w 2053232"/>
              <a:gd name="connsiteY113" fmla="*/ 541126 h 1662194"/>
              <a:gd name="connsiteX114" fmla="*/ 1908472 w 2053232"/>
              <a:gd name="connsiteY114" fmla="*/ 497141 h 1662194"/>
              <a:gd name="connsiteX115" fmla="*/ 1905273 w 2053232"/>
              <a:gd name="connsiteY115" fmla="*/ 519902 h 1662194"/>
              <a:gd name="connsiteX116" fmla="*/ 1912288 w 2053232"/>
              <a:gd name="connsiteY116" fmla="*/ 539411 h 1662194"/>
              <a:gd name="connsiteX117" fmla="*/ 1920238 w 2053232"/>
              <a:gd name="connsiteY117" fmla="*/ 582026 h 1662194"/>
              <a:gd name="connsiteX118" fmla="*/ 1920301 w 2053232"/>
              <a:gd name="connsiteY118" fmla="*/ 589050 h 1662194"/>
              <a:gd name="connsiteX119" fmla="*/ 1945762 w 2053232"/>
              <a:gd name="connsiteY119" fmla="*/ 592554 h 1662194"/>
              <a:gd name="connsiteX120" fmla="*/ 1816063 w 2053232"/>
              <a:gd name="connsiteY120" fmla="*/ 717694 h 1662194"/>
              <a:gd name="connsiteX121" fmla="*/ 1911348 w 2053232"/>
              <a:gd name="connsiteY121" fmla="*/ 691712 h 1662194"/>
              <a:gd name="connsiteX122" fmla="*/ 1930339 w 2053232"/>
              <a:gd name="connsiteY122" fmla="*/ 728505 h 1662194"/>
              <a:gd name="connsiteX123" fmla="*/ 1888884 w 2053232"/>
              <a:gd name="connsiteY123" fmla="*/ 763212 h 1662194"/>
              <a:gd name="connsiteX124" fmla="*/ 1881504 w 2053232"/>
              <a:gd name="connsiteY124" fmla="*/ 829360 h 1662194"/>
              <a:gd name="connsiteX125" fmla="*/ 1898869 w 2053232"/>
              <a:gd name="connsiteY125" fmla="*/ 889102 h 1662194"/>
              <a:gd name="connsiteX126" fmla="*/ 1921601 w 2053232"/>
              <a:gd name="connsiteY126" fmla="*/ 907477 h 1662194"/>
              <a:gd name="connsiteX127" fmla="*/ 1955508 w 2053232"/>
              <a:gd name="connsiteY127" fmla="*/ 940738 h 1662194"/>
              <a:gd name="connsiteX128" fmla="*/ 1976481 w 2053232"/>
              <a:gd name="connsiteY128" fmla="*/ 961353 h 1662194"/>
              <a:gd name="connsiteX129" fmla="*/ 2037146 w 2053232"/>
              <a:gd name="connsiteY129" fmla="*/ 950953 h 1662194"/>
              <a:gd name="connsiteX130" fmla="*/ 1962580 w 2053232"/>
              <a:gd name="connsiteY130" fmla="*/ 1007610 h 1662194"/>
              <a:gd name="connsiteX131" fmla="*/ 2028421 w 2053232"/>
              <a:gd name="connsiteY131" fmla="*/ 998611 h 1662194"/>
              <a:gd name="connsiteX132" fmla="*/ 2050829 w 2053232"/>
              <a:gd name="connsiteY132" fmla="*/ 1001611 h 1662194"/>
              <a:gd name="connsiteX133" fmla="*/ 2041050 w 2053232"/>
              <a:gd name="connsiteY133" fmla="*/ 1019506 h 1662194"/>
              <a:gd name="connsiteX134" fmla="*/ 1996418 w 2053232"/>
              <a:gd name="connsiteY134" fmla="*/ 1050687 h 1662194"/>
              <a:gd name="connsiteX135" fmla="*/ 1907231 w 2053232"/>
              <a:gd name="connsiteY135" fmla="*/ 1134124 h 1662194"/>
              <a:gd name="connsiteX136" fmla="*/ 1999628 w 2053232"/>
              <a:gd name="connsiteY136" fmla="*/ 1094067 h 1662194"/>
              <a:gd name="connsiteX137" fmla="*/ 1908700 w 2053232"/>
              <a:gd name="connsiteY137" fmla="*/ 1179865 h 1662194"/>
              <a:gd name="connsiteX138" fmla="*/ 1889869 w 2053232"/>
              <a:gd name="connsiteY138" fmla="*/ 1207997 h 1662194"/>
              <a:gd name="connsiteX139" fmla="*/ 1853632 w 2053232"/>
              <a:gd name="connsiteY139" fmla="*/ 1277417 h 1662194"/>
              <a:gd name="connsiteX140" fmla="*/ 1857097 w 2053232"/>
              <a:gd name="connsiteY140" fmla="*/ 1285053 h 1662194"/>
              <a:gd name="connsiteX141" fmla="*/ 1909020 w 2053232"/>
              <a:gd name="connsiteY141" fmla="*/ 1272282 h 1662194"/>
              <a:gd name="connsiteX142" fmla="*/ 1848099 w 2053232"/>
              <a:gd name="connsiteY142" fmla="*/ 1331631 h 1662194"/>
              <a:gd name="connsiteX143" fmla="*/ 1782898 w 2053232"/>
              <a:gd name="connsiteY143" fmla="*/ 1377919 h 1662194"/>
              <a:gd name="connsiteX144" fmla="*/ 1832839 w 2053232"/>
              <a:gd name="connsiteY144" fmla="*/ 1369576 h 1662194"/>
              <a:gd name="connsiteX145" fmla="*/ 1899110 w 2053232"/>
              <a:gd name="connsiteY145" fmla="*/ 1342149 h 1662194"/>
              <a:gd name="connsiteX146" fmla="*/ 1924893 w 2053232"/>
              <a:gd name="connsiteY146" fmla="*/ 1350730 h 1662194"/>
              <a:gd name="connsiteX147" fmla="*/ 1864819 w 2053232"/>
              <a:gd name="connsiteY147" fmla="*/ 1394423 h 1662194"/>
              <a:gd name="connsiteX148" fmla="*/ 1829716 w 2053232"/>
              <a:gd name="connsiteY148" fmla="*/ 1414866 h 1662194"/>
              <a:gd name="connsiteX149" fmla="*/ 1816667 w 2053232"/>
              <a:gd name="connsiteY149" fmla="*/ 1430084 h 1662194"/>
              <a:gd name="connsiteX150" fmla="*/ 1781075 w 2053232"/>
              <a:gd name="connsiteY150" fmla="*/ 1483976 h 1662194"/>
              <a:gd name="connsiteX151" fmla="*/ 1662135 w 2053232"/>
              <a:gd name="connsiteY151" fmla="*/ 1545641 h 1662194"/>
              <a:gd name="connsiteX152" fmla="*/ 1228496 w 2053232"/>
              <a:gd name="connsiteY152" fmla="*/ 1654846 h 1662194"/>
              <a:gd name="connsiteX153" fmla="*/ 320644 w 2053232"/>
              <a:gd name="connsiteY153" fmla="*/ 1379412 h 1662194"/>
              <a:gd name="connsiteX154" fmla="*/ 270759 w 2053232"/>
              <a:gd name="connsiteY154" fmla="*/ 1337481 h 1662194"/>
              <a:gd name="connsiteX155" fmla="*/ 228113 w 2053232"/>
              <a:gd name="connsiteY155" fmla="*/ 1299667 h 1662194"/>
              <a:gd name="connsiteX156" fmla="*/ 245333 w 2053232"/>
              <a:gd name="connsiteY156" fmla="*/ 1285763 h 1662194"/>
              <a:gd name="connsiteX157" fmla="*/ 213717 w 2053232"/>
              <a:gd name="connsiteY157" fmla="*/ 1249396 h 1662194"/>
              <a:gd name="connsiteX158" fmla="*/ 113881 w 2053232"/>
              <a:gd name="connsiteY158" fmla="*/ 1137192 h 1662194"/>
              <a:gd name="connsiteX159" fmla="*/ 73849 w 2053232"/>
              <a:gd name="connsiteY159" fmla="*/ 1113100 h 1662194"/>
              <a:gd name="connsiteX160" fmla="*/ 20263 w 2053232"/>
              <a:gd name="connsiteY160" fmla="*/ 1050943 h 1662194"/>
              <a:gd name="connsiteX161" fmla="*/ 8595 w 2053232"/>
              <a:gd name="connsiteY161" fmla="*/ 1004970 h 1662194"/>
              <a:gd name="connsiteX162" fmla="*/ 6783 w 2053232"/>
              <a:gd name="connsiteY162" fmla="*/ 995844 h 1662194"/>
              <a:gd name="connsiteX163" fmla="*/ 9724 w 2053232"/>
              <a:gd name="connsiteY163" fmla="*/ 994413 h 1662194"/>
              <a:gd name="connsiteX164" fmla="*/ 11037 w 2053232"/>
              <a:gd name="connsiteY164" fmla="*/ 999486 h 1662194"/>
              <a:gd name="connsiteX165" fmla="*/ 17989 w 2053232"/>
              <a:gd name="connsiteY165" fmla="*/ 1017464 h 1662194"/>
              <a:gd name="connsiteX166" fmla="*/ 21860 w 2053232"/>
              <a:gd name="connsiteY166" fmla="*/ 998437 h 1662194"/>
              <a:gd name="connsiteX167" fmla="*/ 16531 w 2053232"/>
              <a:gd name="connsiteY167" fmla="*/ 989724 h 1662194"/>
              <a:gd name="connsiteX168" fmla="*/ 12243 w 2053232"/>
              <a:gd name="connsiteY168" fmla="*/ 993188 h 1662194"/>
              <a:gd name="connsiteX169" fmla="*/ 9724 w 2053232"/>
              <a:gd name="connsiteY169" fmla="*/ 994413 h 1662194"/>
              <a:gd name="connsiteX170" fmla="*/ 7918 w 2053232"/>
              <a:gd name="connsiteY170" fmla="*/ 987443 h 1662194"/>
              <a:gd name="connsiteX171" fmla="*/ 2406 w 2053232"/>
              <a:gd name="connsiteY171" fmla="*/ 965300 h 1662194"/>
              <a:gd name="connsiteX172" fmla="*/ 2083 w 2053232"/>
              <a:gd name="connsiteY172" fmla="*/ 964112 h 1662194"/>
              <a:gd name="connsiteX173" fmla="*/ 2754 w 2053232"/>
              <a:gd name="connsiteY173" fmla="*/ 954092 h 1662194"/>
              <a:gd name="connsiteX174" fmla="*/ 31566 w 2053232"/>
              <a:gd name="connsiteY174" fmla="*/ 893447 h 1662194"/>
              <a:gd name="connsiteX175" fmla="*/ 52207 w 2053232"/>
              <a:gd name="connsiteY175" fmla="*/ 854594 h 1662194"/>
              <a:gd name="connsiteX176" fmla="*/ 50190 w 2053232"/>
              <a:gd name="connsiteY176" fmla="*/ 820622 h 1662194"/>
              <a:gd name="connsiteX177" fmla="*/ 98778 w 2053232"/>
              <a:gd name="connsiteY177" fmla="*/ 798878 h 1662194"/>
              <a:gd name="connsiteX178" fmla="*/ 39477 w 2053232"/>
              <a:gd name="connsiteY178" fmla="*/ 728797 h 1662194"/>
              <a:gd name="connsiteX179" fmla="*/ 32418 w 2053232"/>
              <a:gd name="connsiteY179" fmla="*/ 714135 h 1662194"/>
              <a:gd name="connsiteX180" fmla="*/ 53539 w 2053232"/>
              <a:gd name="connsiteY180" fmla="*/ 660124 h 1662194"/>
              <a:gd name="connsiteX181" fmla="*/ 56973 w 2053232"/>
              <a:gd name="connsiteY181" fmla="*/ 651407 h 1662194"/>
              <a:gd name="connsiteX182" fmla="*/ 65177 w 2053232"/>
              <a:gd name="connsiteY182" fmla="*/ 634051 h 1662194"/>
              <a:gd name="connsiteX183" fmla="*/ 95409 w 2053232"/>
              <a:gd name="connsiteY183" fmla="*/ 628914 h 1662194"/>
              <a:gd name="connsiteX184" fmla="*/ 77587 w 2053232"/>
              <a:gd name="connsiteY184" fmla="*/ 617521 h 1662194"/>
              <a:gd name="connsiteX185" fmla="*/ 40415 w 2053232"/>
              <a:gd name="connsiteY185" fmla="*/ 577949 h 1662194"/>
              <a:gd name="connsiteX186" fmla="*/ 55220 w 2053232"/>
              <a:gd name="connsiteY186" fmla="*/ 538444 h 1662194"/>
              <a:gd name="connsiteX187" fmla="*/ 60444 w 2053232"/>
              <a:gd name="connsiteY187" fmla="*/ 532091 h 1662194"/>
              <a:gd name="connsiteX188" fmla="*/ 50997 w 2053232"/>
              <a:gd name="connsiteY188" fmla="*/ 524292 h 1662194"/>
              <a:gd name="connsiteX189" fmla="*/ 29798 w 2053232"/>
              <a:gd name="connsiteY189" fmla="*/ 496296 h 1662194"/>
              <a:gd name="connsiteX190" fmla="*/ 18025 w 2053232"/>
              <a:gd name="connsiteY190" fmla="*/ 476705 h 1662194"/>
              <a:gd name="connsiteX191" fmla="*/ 6383 w 2053232"/>
              <a:gd name="connsiteY191" fmla="*/ 468980 h 1662194"/>
              <a:gd name="connsiteX192" fmla="*/ 3045 w 2053232"/>
              <a:gd name="connsiteY192" fmla="*/ 462188 h 1662194"/>
              <a:gd name="connsiteX193" fmla="*/ 3242 w 2053232"/>
              <a:gd name="connsiteY193" fmla="*/ 428263 h 1662194"/>
              <a:gd name="connsiteX194" fmla="*/ 4902 w 2053232"/>
              <a:gd name="connsiteY194" fmla="*/ 419485 h 1662194"/>
              <a:gd name="connsiteX195" fmla="*/ 23741 w 2053232"/>
              <a:gd name="connsiteY195" fmla="*/ 386265 h 1662194"/>
              <a:gd name="connsiteX196" fmla="*/ 38036 w 2053232"/>
              <a:gd name="connsiteY196" fmla="*/ 332362 h 1662194"/>
              <a:gd name="connsiteX197" fmla="*/ 37374 w 2053232"/>
              <a:gd name="connsiteY197" fmla="*/ 297860 h 1662194"/>
              <a:gd name="connsiteX198" fmla="*/ 38063 w 2053232"/>
              <a:gd name="connsiteY198" fmla="*/ 289963 h 1662194"/>
              <a:gd name="connsiteX199" fmla="*/ 33975 w 2053232"/>
              <a:gd name="connsiteY199" fmla="*/ 258363 h 1662194"/>
              <a:gd name="connsiteX200" fmla="*/ 37609 w 2053232"/>
              <a:gd name="connsiteY200" fmla="*/ 250972 h 1662194"/>
              <a:gd name="connsiteX201" fmla="*/ 81248 w 2053232"/>
              <a:gd name="connsiteY201" fmla="*/ 248413 h 1662194"/>
              <a:gd name="connsiteX202" fmla="*/ 87027 w 2053232"/>
              <a:gd name="connsiteY202" fmla="*/ 225202 h 1662194"/>
              <a:gd name="connsiteX203" fmla="*/ 79230 w 2053232"/>
              <a:gd name="connsiteY203" fmla="*/ 214441 h 1662194"/>
              <a:gd name="connsiteX204" fmla="*/ 80687 w 2053232"/>
              <a:gd name="connsiteY204" fmla="*/ 207245 h 1662194"/>
              <a:gd name="connsiteX205" fmla="*/ 87562 w 2053232"/>
              <a:gd name="connsiteY205" fmla="*/ 209678 h 1662194"/>
              <a:gd name="connsiteX206" fmla="*/ 124300 w 2053232"/>
              <a:gd name="connsiteY206" fmla="*/ 233881 h 1662194"/>
              <a:gd name="connsiteX207" fmla="*/ 177765 w 2053232"/>
              <a:gd name="connsiteY207" fmla="*/ 267332 h 1662194"/>
              <a:gd name="connsiteX208" fmla="*/ 187213 w 2053232"/>
              <a:gd name="connsiteY208" fmla="*/ 261926 h 1662194"/>
              <a:gd name="connsiteX209" fmla="*/ 194337 w 2053232"/>
              <a:gd name="connsiteY209" fmla="*/ 257205 h 1662194"/>
              <a:gd name="connsiteX210" fmla="*/ 210833 w 2053232"/>
              <a:gd name="connsiteY210" fmla="*/ 261979 h 1662194"/>
              <a:gd name="connsiteX211" fmla="*/ 220951 w 2053232"/>
              <a:gd name="connsiteY211" fmla="*/ 273511 h 1662194"/>
              <a:gd name="connsiteX212" fmla="*/ 221308 w 2053232"/>
              <a:gd name="connsiteY212" fmla="*/ 276617 h 1662194"/>
              <a:gd name="connsiteX213" fmla="*/ 220390 w 2053232"/>
              <a:gd name="connsiteY213" fmla="*/ 277794 h 1662194"/>
              <a:gd name="connsiteX214" fmla="*/ 219184 w 2053232"/>
              <a:gd name="connsiteY214" fmla="*/ 278292 h 1662194"/>
              <a:gd name="connsiteX215" fmla="*/ 219828 w 2053232"/>
              <a:gd name="connsiteY215" fmla="*/ 278515 h 1662194"/>
              <a:gd name="connsiteX216" fmla="*/ 220390 w 2053232"/>
              <a:gd name="connsiteY216" fmla="*/ 277794 h 1662194"/>
              <a:gd name="connsiteX217" fmla="*/ 225602 w 2053232"/>
              <a:gd name="connsiteY217" fmla="*/ 275640 h 1662194"/>
              <a:gd name="connsiteX218" fmla="*/ 238725 w 2053232"/>
              <a:gd name="connsiteY218" fmla="*/ 267703 h 1662194"/>
              <a:gd name="connsiteX219" fmla="*/ 327695 w 2053232"/>
              <a:gd name="connsiteY219" fmla="*/ 292934 h 1662194"/>
              <a:gd name="connsiteX220" fmla="*/ 931840 w 2053232"/>
              <a:gd name="connsiteY220" fmla="*/ 361634 h 1662194"/>
              <a:gd name="connsiteX221" fmla="*/ 966002 w 2053232"/>
              <a:gd name="connsiteY221" fmla="*/ 358425 h 1662194"/>
              <a:gd name="connsiteX222" fmla="*/ 1205961 w 2053232"/>
              <a:gd name="connsiteY222" fmla="*/ 337022 h 1662194"/>
              <a:gd name="connsiteX223" fmla="*/ 1443310 w 2053232"/>
              <a:gd name="connsiteY223" fmla="*/ 250536 h 1662194"/>
              <a:gd name="connsiteX224" fmla="*/ 1571239 w 2053232"/>
              <a:gd name="connsiteY224" fmla="*/ 134904 h 1662194"/>
              <a:gd name="connsiteX225" fmla="*/ 1624247 w 2053232"/>
              <a:gd name="connsiteY225" fmla="*/ 82363 h 1662194"/>
              <a:gd name="connsiteX226" fmla="*/ 1671755 w 2053232"/>
              <a:gd name="connsiteY226" fmla="*/ 24072 h 1662194"/>
              <a:gd name="connsiteX227" fmla="*/ 1689813 w 2053232"/>
              <a:gd name="connsiteY227" fmla="*/ 12077 h 1662194"/>
              <a:gd name="connsiteX228" fmla="*/ 1695539 w 2053232"/>
              <a:gd name="connsiteY228" fmla="*/ 12005 h 1662194"/>
              <a:gd name="connsiteX229" fmla="*/ 1700566 w 2053232"/>
              <a:gd name="connsiteY229" fmla="*/ 15349 h 1662194"/>
              <a:gd name="connsiteX230" fmla="*/ 1699205 w 2053232"/>
              <a:gd name="connsiteY230" fmla="*/ 20240 h 1662194"/>
              <a:gd name="connsiteX231" fmla="*/ 1695944 w 2053232"/>
              <a:gd name="connsiteY231" fmla="*/ 22773 h 1662194"/>
              <a:gd name="connsiteX232" fmla="*/ 1681449 w 2053232"/>
              <a:gd name="connsiteY232" fmla="*/ 38645 h 1662194"/>
              <a:gd name="connsiteX233" fmla="*/ 1682350 w 2053232"/>
              <a:gd name="connsiteY233" fmla="*/ 47579 h 1662194"/>
              <a:gd name="connsiteX234" fmla="*/ 1680109 w 2053232"/>
              <a:gd name="connsiteY234" fmla="*/ 53954 h 1662194"/>
              <a:gd name="connsiteX235" fmla="*/ 1666763 w 2053232"/>
              <a:gd name="connsiteY235" fmla="*/ 59855 h 1662194"/>
              <a:gd name="connsiteX236" fmla="*/ 1697533 w 2053232"/>
              <a:gd name="connsiteY236" fmla="*/ 37014 h 1662194"/>
              <a:gd name="connsiteX237" fmla="*/ 1703407 w 2053232"/>
              <a:gd name="connsiteY237" fmla="*/ 23976 h 1662194"/>
              <a:gd name="connsiteX238" fmla="*/ 1715247 w 2053232"/>
              <a:gd name="connsiteY238" fmla="*/ 22729 h 1662194"/>
              <a:gd name="connsiteX239" fmla="*/ 1722750 w 2053232"/>
              <a:gd name="connsiteY239" fmla="*/ 20538 h 1662194"/>
              <a:gd name="connsiteX240" fmla="*/ 1735751 w 2053232"/>
              <a:gd name="connsiteY240" fmla="*/ 1324 h 1662194"/>
              <a:gd name="connsiteX241" fmla="*/ 1738586 w 2053232"/>
              <a:gd name="connsiteY241" fmla="*/ 93 h 1662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Lst>
            <a:rect l="l" t="t" r="r" b="b"/>
            <a:pathLst>
              <a:path w="2053232" h="1662194">
                <a:moveTo>
                  <a:pt x="1747" y="969110"/>
                </a:moveTo>
                <a:lnTo>
                  <a:pt x="2600" y="973994"/>
                </a:lnTo>
                <a:cubicBezTo>
                  <a:pt x="3388" y="978333"/>
                  <a:pt x="4319" y="983294"/>
                  <a:pt x="5336" y="988563"/>
                </a:cubicBezTo>
                <a:lnTo>
                  <a:pt x="6783" y="995844"/>
                </a:lnTo>
                <a:lnTo>
                  <a:pt x="6162" y="996145"/>
                </a:lnTo>
                <a:cubicBezTo>
                  <a:pt x="2943" y="994268"/>
                  <a:pt x="1387" y="985372"/>
                  <a:pt x="1451" y="973537"/>
                </a:cubicBezTo>
                <a:close/>
                <a:moveTo>
                  <a:pt x="1" y="957986"/>
                </a:moveTo>
                <a:cubicBezTo>
                  <a:pt x="0" y="957153"/>
                  <a:pt x="236" y="957550"/>
                  <a:pt x="655" y="958871"/>
                </a:cubicBezTo>
                <a:lnTo>
                  <a:pt x="2083" y="964112"/>
                </a:lnTo>
                <a:lnTo>
                  <a:pt x="1747" y="969110"/>
                </a:lnTo>
                <a:lnTo>
                  <a:pt x="711" y="963168"/>
                </a:lnTo>
                <a:cubicBezTo>
                  <a:pt x="260" y="960394"/>
                  <a:pt x="6" y="958561"/>
                  <a:pt x="1" y="957986"/>
                </a:cubicBezTo>
                <a:close/>
                <a:moveTo>
                  <a:pt x="1709192" y="427290"/>
                </a:moveTo>
                <a:cubicBezTo>
                  <a:pt x="1705198" y="430816"/>
                  <a:pt x="1701204" y="434343"/>
                  <a:pt x="1697211" y="437869"/>
                </a:cubicBezTo>
                <a:cubicBezTo>
                  <a:pt x="1699608" y="436940"/>
                  <a:pt x="1702226" y="436004"/>
                  <a:pt x="1704734" y="435072"/>
                </a:cubicBezTo>
                <a:cubicBezTo>
                  <a:pt x="1706622" y="432949"/>
                  <a:pt x="1708638" y="430943"/>
                  <a:pt x="1710506" y="428699"/>
                </a:cubicBezTo>
                <a:cubicBezTo>
                  <a:pt x="1710105" y="428228"/>
                  <a:pt x="1709594" y="427761"/>
                  <a:pt x="1709192" y="427290"/>
                </a:cubicBezTo>
                <a:close/>
                <a:moveTo>
                  <a:pt x="1602978" y="260909"/>
                </a:moveTo>
                <a:cubicBezTo>
                  <a:pt x="1579015" y="282067"/>
                  <a:pt x="1555072" y="303345"/>
                  <a:pt x="1531109" y="324503"/>
                </a:cubicBezTo>
                <a:cubicBezTo>
                  <a:pt x="1531621" y="324970"/>
                  <a:pt x="1532023" y="325441"/>
                  <a:pt x="1532534" y="325909"/>
                </a:cubicBezTo>
                <a:cubicBezTo>
                  <a:pt x="1559602" y="307796"/>
                  <a:pt x="1584734" y="287810"/>
                  <a:pt x="1602978" y="260909"/>
                </a:cubicBezTo>
                <a:close/>
                <a:moveTo>
                  <a:pt x="1738586" y="93"/>
                </a:moveTo>
                <a:cubicBezTo>
                  <a:pt x="1739586" y="-137"/>
                  <a:pt x="1740628" y="9"/>
                  <a:pt x="1741678" y="1125"/>
                </a:cubicBezTo>
                <a:cubicBezTo>
                  <a:pt x="1743505" y="3001"/>
                  <a:pt x="1742532" y="5336"/>
                  <a:pt x="1741688" y="7060"/>
                </a:cubicBezTo>
                <a:cubicBezTo>
                  <a:pt x="1740165" y="10140"/>
                  <a:pt x="1738843" y="13091"/>
                  <a:pt x="1738619" y="16733"/>
                </a:cubicBezTo>
                <a:cubicBezTo>
                  <a:pt x="1738432" y="19162"/>
                  <a:pt x="1738281" y="21833"/>
                  <a:pt x="1740091" y="23588"/>
                </a:cubicBezTo>
                <a:cubicBezTo>
                  <a:pt x="1747617" y="31088"/>
                  <a:pt x="1743550" y="34859"/>
                  <a:pt x="1738677" y="39142"/>
                </a:cubicBezTo>
                <a:cubicBezTo>
                  <a:pt x="1731935" y="44942"/>
                  <a:pt x="1730203" y="53237"/>
                  <a:pt x="1733427" y="62940"/>
                </a:cubicBezTo>
                <a:cubicBezTo>
                  <a:pt x="1734683" y="66896"/>
                  <a:pt x="1734606" y="69321"/>
                  <a:pt x="1730087" y="69352"/>
                </a:cubicBezTo>
                <a:cubicBezTo>
                  <a:pt x="1728331" y="69411"/>
                  <a:pt x="1728091" y="70752"/>
                  <a:pt x="1727650" y="72220"/>
                </a:cubicBezTo>
                <a:cubicBezTo>
                  <a:pt x="1718726" y="106803"/>
                  <a:pt x="1702909" y="137377"/>
                  <a:pt x="1683217" y="165659"/>
                </a:cubicBezTo>
                <a:cubicBezTo>
                  <a:pt x="1667247" y="188608"/>
                  <a:pt x="1648976" y="209452"/>
                  <a:pt x="1629846" y="229721"/>
                </a:cubicBezTo>
                <a:cubicBezTo>
                  <a:pt x="1629277" y="230345"/>
                  <a:pt x="1628727" y="231090"/>
                  <a:pt x="1628579" y="232307"/>
                </a:cubicBezTo>
                <a:cubicBezTo>
                  <a:pt x="1638645" y="229546"/>
                  <a:pt x="1646905" y="224301"/>
                  <a:pt x="1654744" y="218464"/>
                </a:cubicBezTo>
                <a:cubicBezTo>
                  <a:pt x="1675587" y="202985"/>
                  <a:pt x="1692156" y="183287"/>
                  <a:pt x="1708998" y="163943"/>
                </a:cubicBezTo>
                <a:cubicBezTo>
                  <a:pt x="1719244" y="152090"/>
                  <a:pt x="1729871" y="140588"/>
                  <a:pt x="1741523" y="130021"/>
                </a:cubicBezTo>
                <a:cubicBezTo>
                  <a:pt x="1743465" y="128259"/>
                  <a:pt x="1744676" y="126038"/>
                  <a:pt x="1745887" y="123817"/>
                </a:cubicBezTo>
                <a:cubicBezTo>
                  <a:pt x="1746584" y="122582"/>
                  <a:pt x="1747519" y="121460"/>
                  <a:pt x="1749348" y="121883"/>
                </a:cubicBezTo>
                <a:cubicBezTo>
                  <a:pt x="1751634" y="122412"/>
                  <a:pt x="1752125" y="124213"/>
                  <a:pt x="1752617" y="126013"/>
                </a:cubicBezTo>
                <a:cubicBezTo>
                  <a:pt x="1754144" y="131776"/>
                  <a:pt x="1753496" y="137007"/>
                  <a:pt x="1751495" y="142041"/>
                </a:cubicBezTo>
                <a:cubicBezTo>
                  <a:pt x="1746261" y="154936"/>
                  <a:pt x="1737190" y="165054"/>
                  <a:pt x="1727717" y="174701"/>
                </a:cubicBezTo>
                <a:cubicBezTo>
                  <a:pt x="1715459" y="187106"/>
                  <a:pt x="1703712" y="199978"/>
                  <a:pt x="1693354" y="214015"/>
                </a:cubicBezTo>
                <a:cubicBezTo>
                  <a:pt x="1692621" y="215009"/>
                  <a:pt x="1691065" y="215668"/>
                  <a:pt x="1692030" y="218421"/>
                </a:cubicBezTo>
                <a:cubicBezTo>
                  <a:pt x="1698864" y="211771"/>
                  <a:pt x="1705278" y="205255"/>
                  <a:pt x="1711837" y="198978"/>
                </a:cubicBezTo>
                <a:cubicBezTo>
                  <a:pt x="1718286" y="192704"/>
                  <a:pt x="1724845" y="186426"/>
                  <a:pt x="1731313" y="180273"/>
                </a:cubicBezTo>
                <a:cubicBezTo>
                  <a:pt x="1732852" y="178767"/>
                  <a:pt x="1734410" y="176656"/>
                  <a:pt x="1737207" y="178378"/>
                </a:cubicBezTo>
                <a:cubicBezTo>
                  <a:pt x="1740113" y="180098"/>
                  <a:pt x="1740237" y="183122"/>
                  <a:pt x="1739940" y="185555"/>
                </a:cubicBezTo>
                <a:cubicBezTo>
                  <a:pt x="1738923" y="192736"/>
                  <a:pt x="1736242" y="199125"/>
                  <a:pt x="1732246" y="204832"/>
                </a:cubicBezTo>
                <a:cubicBezTo>
                  <a:pt x="1718533" y="223707"/>
                  <a:pt x="1701914" y="240135"/>
                  <a:pt x="1686812" y="257845"/>
                </a:cubicBezTo>
                <a:cubicBezTo>
                  <a:pt x="1678657" y="267448"/>
                  <a:pt x="1671360" y="277626"/>
                  <a:pt x="1664556" y="288152"/>
                </a:cubicBezTo>
                <a:cubicBezTo>
                  <a:pt x="1663034" y="290505"/>
                  <a:pt x="1663470" y="292670"/>
                  <a:pt x="1664418" y="295304"/>
                </a:cubicBezTo>
                <a:cubicBezTo>
                  <a:pt x="1668225" y="305957"/>
                  <a:pt x="1665366" y="309688"/>
                  <a:pt x="1654080" y="308008"/>
                </a:cubicBezTo>
                <a:cubicBezTo>
                  <a:pt x="1650586" y="307520"/>
                  <a:pt x="1648372" y="308200"/>
                  <a:pt x="1646666" y="310801"/>
                </a:cubicBezTo>
                <a:cubicBezTo>
                  <a:pt x="1626127" y="342988"/>
                  <a:pt x="1600235" y="370389"/>
                  <a:pt x="1571164" y="394989"/>
                </a:cubicBezTo>
                <a:cubicBezTo>
                  <a:pt x="1559311" y="404958"/>
                  <a:pt x="1546947" y="414460"/>
                  <a:pt x="1534274" y="423366"/>
                </a:cubicBezTo>
                <a:cubicBezTo>
                  <a:pt x="1534365" y="423968"/>
                  <a:pt x="1534473" y="424692"/>
                  <a:pt x="1534563" y="425295"/>
                </a:cubicBezTo>
                <a:cubicBezTo>
                  <a:pt x="1534801" y="426134"/>
                  <a:pt x="1534983" y="426613"/>
                  <a:pt x="1535201" y="427332"/>
                </a:cubicBezTo>
                <a:cubicBezTo>
                  <a:pt x="1552895" y="413654"/>
                  <a:pt x="1570315" y="399621"/>
                  <a:pt x="1587187" y="384880"/>
                </a:cubicBezTo>
                <a:cubicBezTo>
                  <a:pt x="1632930" y="344940"/>
                  <a:pt x="1675952" y="302305"/>
                  <a:pt x="1719887" y="260608"/>
                </a:cubicBezTo>
                <a:cubicBezTo>
                  <a:pt x="1734653" y="246544"/>
                  <a:pt x="1745346" y="228861"/>
                  <a:pt x="1758213" y="213165"/>
                </a:cubicBezTo>
                <a:cubicBezTo>
                  <a:pt x="1766791" y="202700"/>
                  <a:pt x="1774858" y="191769"/>
                  <a:pt x="1785353" y="183058"/>
                </a:cubicBezTo>
                <a:cubicBezTo>
                  <a:pt x="1789677" y="179520"/>
                  <a:pt x="1794273" y="176336"/>
                  <a:pt x="1800878" y="176962"/>
                </a:cubicBezTo>
                <a:cubicBezTo>
                  <a:pt x="1803457" y="177238"/>
                  <a:pt x="1806420" y="177866"/>
                  <a:pt x="1807769" y="180970"/>
                </a:cubicBezTo>
                <a:cubicBezTo>
                  <a:pt x="1809009" y="184077"/>
                  <a:pt x="1806921" y="185602"/>
                  <a:pt x="1805034" y="186998"/>
                </a:cubicBezTo>
                <a:cubicBezTo>
                  <a:pt x="1804539" y="187378"/>
                  <a:pt x="1804063" y="187878"/>
                  <a:pt x="1803514" y="187897"/>
                </a:cubicBezTo>
                <a:cubicBezTo>
                  <a:pt x="1793193" y="188971"/>
                  <a:pt x="1792156" y="198213"/>
                  <a:pt x="1788211" y="205008"/>
                </a:cubicBezTo>
                <a:cubicBezTo>
                  <a:pt x="1786982" y="207109"/>
                  <a:pt x="1787182" y="209161"/>
                  <a:pt x="1789190" y="211516"/>
                </a:cubicBezTo>
                <a:cubicBezTo>
                  <a:pt x="1792806" y="215755"/>
                  <a:pt x="1791010" y="217754"/>
                  <a:pt x="1787239" y="219092"/>
                </a:cubicBezTo>
                <a:cubicBezTo>
                  <a:pt x="1783469" y="220431"/>
                  <a:pt x="1779242" y="220936"/>
                  <a:pt x="1775377" y="223853"/>
                </a:cubicBezTo>
                <a:cubicBezTo>
                  <a:pt x="1782527" y="225913"/>
                  <a:pt x="1786886" y="223344"/>
                  <a:pt x="1790824" y="220183"/>
                </a:cubicBezTo>
                <a:cubicBezTo>
                  <a:pt x="1799707" y="213222"/>
                  <a:pt x="1804607" y="203244"/>
                  <a:pt x="1809141" y="193038"/>
                </a:cubicBezTo>
                <a:cubicBezTo>
                  <a:pt x="1810059" y="191068"/>
                  <a:pt x="1810721" y="188866"/>
                  <a:pt x="1812132" y="187244"/>
                </a:cubicBezTo>
                <a:cubicBezTo>
                  <a:pt x="1814735" y="184006"/>
                  <a:pt x="1817974" y="183534"/>
                  <a:pt x="1822286" y="187265"/>
                </a:cubicBezTo>
                <a:cubicBezTo>
                  <a:pt x="1827987" y="192161"/>
                  <a:pt x="1829689" y="191740"/>
                  <a:pt x="1830358" y="185176"/>
                </a:cubicBezTo>
                <a:cubicBezTo>
                  <a:pt x="1831231" y="176304"/>
                  <a:pt x="1835247" y="169991"/>
                  <a:pt x="1843211" y="166452"/>
                </a:cubicBezTo>
                <a:cubicBezTo>
                  <a:pt x="1844858" y="165669"/>
                  <a:pt x="1846580" y="164642"/>
                  <a:pt x="1848681" y="166146"/>
                </a:cubicBezTo>
                <a:cubicBezTo>
                  <a:pt x="1850929" y="167888"/>
                  <a:pt x="1849883" y="169740"/>
                  <a:pt x="1849368" y="171453"/>
                </a:cubicBezTo>
                <a:cubicBezTo>
                  <a:pt x="1848670" y="174142"/>
                  <a:pt x="1847751" y="176838"/>
                  <a:pt x="1847180" y="179643"/>
                </a:cubicBezTo>
                <a:cubicBezTo>
                  <a:pt x="1846093" y="184162"/>
                  <a:pt x="1846470" y="188874"/>
                  <a:pt x="1850416" y="193102"/>
                </a:cubicBezTo>
                <a:cubicBezTo>
                  <a:pt x="1853303" y="196154"/>
                  <a:pt x="1853391" y="198210"/>
                  <a:pt x="1850533" y="200487"/>
                </a:cubicBezTo>
                <a:cubicBezTo>
                  <a:pt x="1841338" y="207580"/>
                  <a:pt x="1836183" y="216597"/>
                  <a:pt x="1841762" y="230219"/>
                </a:cubicBezTo>
                <a:cubicBezTo>
                  <a:pt x="1842601" y="232129"/>
                  <a:pt x="1842232" y="234080"/>
                  <a:pt x="1840128" y="234029"/>
                </a:cubicBezTo>
                <a:cubicBezTo>
                  <a:pt x="1835463" y="233823"/>
                  <a:pt x="1835166" y="236983"/>
                  <a:pt x="1834337" y="240281"/>
                </a:cubicBezTo>
                <a:cubicBezTo>
                  <a:pt x="1826186" y="271930"/>
                  <a:pt x="1811727" y="299794"/>
                  <a:pt x="1794161" y="326066"/>
                </a:cubicBezTo>
                <a:cubicBezTo>
                  <a:pt x="1776777" y="352090"/>
                  <a:pt x="1756361" y="375551"/>
                  <a:pt x="1734264" y="398100"/>
                </a:cubicBezTo>
                <a:cubicBezTo>
                  <a:pt x="1741291" y="397137"/>
                  <a:pt x="1749842" y="392367"/>
                  <a:pt x="1757954" y="386885"/>
                </a:cubicBezTo>
                <a:cubicBezTo>
                  <a:pt x="1779364" y="372233"/>
                  <a:pt x="1795859" y="352780"/>
                  <a:pt x="1812738" y="333679"/>
                </a:cubicBezTo>
                <a:cubicBezTo>
                  <a:pt x="1824521" y="320320"/>
                  <a:pt x="1835922" y="306611"/>
                  <a:pt x="1849624" y="295005"/>
                </a:cubicBezTo>
                <a:cubicBezTo>
                  <a:pt x="1851199" y="293741"/>
                  <a:pt x="1852171" y="292134"/>
                  <a:pt x="1852870" y="290172"/>
                </a:cubicBezTo>
                <a:cubicBezTo>
                  <a:pt x="1853494" y="288455"/>
                  <a:pt x="1854576" y="286843"/>
                  <a:pt x="1856990" y="287489"/>
                </a:cubicBezTo>
                <a:cubicBezTo>
                  <a:pt x="1859422" y="288255"/>
                  <a:pt x="1859968" y="290417"/>
                  <a:pt x="1860257" y="292345"/>
                </a:cubicBezTo>
                <a:cubicBezTo>
                  <a:pt x="1861015" y="299589"/>
                  <a:pt x="1860127" y="306160"/>
                  <a:pt x="1856935" y="312082"/>
                </a:cubicBezTo>
                <a:cubicBezTo>
                  <a:pt x="1850770" y="323919"/>
                  <a:pt x="1841590" y="333313"/>
                  <a:pt x="1832410" y="342707"/>
                </a:cubicBezTo>
                <a:cubicBezTo>
                  <a:pt x="1819675" y="355613"/>
                  <a:pt x="1808202" y="369566"/>
                  <a:pt x="1798281" y="385043"/>
                </a:cubicBezTo>
                <a:cubicBezTo>
                  <a:pt x="1805958" y="377395"/>
                  <a:pt x="1813617" y="369627"/>
                  <a:pt x="1821404" y="361975"/>
                </a:cubicBezTo>
                <a:cubicBezTo>
                  <a:pt x="1827267" y="356205"/>
                  <a:pt x="1833386" y="350669"/>
                  <a:pt x="1839377" y="345017"/>
                </a:cubicBezTo>
                <a:cubicBezTo>
                  <a:pt x="1840825" y="343635"/>
                  <a:pt x="1842364" y="342130"/>
                  <a:pt x="1844941" y="343860"/>
                </a:cubicBezTo>
                <a:cubicBezTo>
                  <a:pt x="1847262" y="345357"/>
                  <a:pt x="1847277" y="347658"/>
                  <a:pt x="1847164" y="349842"/>
                </a:cubicBezTo>
                <a:cubicBezTo>
                  <a:pt x="1846804" y="358455"/>
                  <a:pt x="1843225" y="365480"/>
                  <a:pt x="1838441" y="371820"/>
                </a:cubicBezTo>
                <a:cubicBezTo>
                  <a:pt x="1832630" y="379404"/>
                  <a:pt x="1826435" y="386639"/>
                  <a:pt x="1820021" y="393881"/>
                </a:cubicBezTo>
                <a:cubicBezTo>
                  <a:pt x="1827745" y="391683"/>
                  <a:pt x="1835469" y="389484"/>
                  <a:pt x="1843248" y="387648"/>
                </a:cubicBezTo>
                <a:cubicBezTo>
                  <a:pt x="1841726" y="401751"/>
                  <a:pt x="1833689" y="404808"/>
                  <a:pt x="1826441" y="407232"/>
                </a:cubicBezTo>
                <a:cubicBezTo>
                  <a:pt x="1816649" y="410348"/>
                  <a:pt x="1807403" y="414172"/>
                  <a:pt x="1798340" y="418475"/>
                </a:cubicBezTo>
                <a:cubicBezTo>
                  <a:pt x="1794877" y="422589"/>
                  <a:pt x="1791395" y="426583"/>
                  <a:pt x="1788058" y="430814"/>
                </a:cubicBezTo>
                <a:cubicBezTo>
                  <a:pt x="1784630" y="435169"/>
                  <a:pt x="1781423" y="439516"/>
                  <a:pt x="1778251" y="444105"/>
                </a:cubicBezTo>
                <a:cubicBezTo>
                  <a:pt x="1775995" y="447452"/>
                  <a:pt x="1773119" y="450334"/>
                  <a:pt x="1777136" y="455772"/>
                </a:cubicBezTo>
                <a:cubicBezTo>
                  <a:pt x="1778943" y="458255"/>
                  <a:pt x="1771677" y="472309"/>
                  <a:pt x="1768840" y="473253"/>
                </a:cubicBezTo>
                <a:cubicBezTo>
                  <a:pt x="1768419" y="473388"/>
                  <a:pt x="1767998" y="473524"/>
                  <a:pt x="1767669" y="473535"/>
                </a:cubicBezTo>
                <a:cubicBezTo>
                  <a:pt x="1761228" y="473267"/>
                  <a:pt x="1760418" y="477413"/>
                  <a:pt x="1761087" y="482599"/>
                </a:cubicBezTo>
                <a:cubicBezTo>
                  <a:pt x="1761738" y="487665"/>
                  <a:pt x="1763778" y="493895"/>
                  <a:pt x="1754725" y="491656"/>
                </a:cubicBezTo>
                <a:cubicBezTo>
                  <a:pt x="1753701" y="491449"/>
                  <a:pt x="1753589" y="492179"/>
                  <a:pt x="1753278" y="493037"/>
                </a:cubicBezTo>
                <a:cubicBezTo>
                  <a:pt x="1747079" y="514930"/>
                  <a:pt x="1733661" y="532098"/>
                  <a:pt x="1720463" y="549260"/>
                </a:cubicBezTo>
                <a:cubicBezTo>
                  <a:pt x="1719712" y="550133"/>
                  <a:pt x="1718960" y="551006"/>
                  <a:pt x="1718209" y="551879"/>
                </a:cubicBezTo>
                <a:cubicBezTo>
                  <a:pt x="1734041" y="547106"/>
                  <a:pt x="1787567" y="539854"/>
                  <a:pt x="1803757" y="541126"/>
                </a:cubicBezTo>
                <a:cubicBezTo>
                  <a:pt x="1818153" y="542216"/>
                  <a:pt x="1894232" y="513247"/>
                  <a:pt x="1908472" y="497141"/>
                </a:cubicBezTo>
                <a:cubicBezTo>
                  <a:pt x="1912608" y="509237"/>
                  <a:pt x="1908392" y="514224"/>
                  <a:pt x="1905273" y="519902"/>
                </a:cubicBezTo>
                <a:cubicBezTo>
                  <a:pt x="1900853" y="527925"/>
                  <a:pt x="1900807" y="533498"/>
                  <a:pt x="1912288" y="539411"/>
                </a:cubicBezTo>
                <a:cubicBezTo>
                  <a:pt x="1945159" y="556233"/>
                  <a:pt x="1944920" y="556847"/>
                  <a:pt x="1920238" y="582026"/>
                </a:cubicBezTo>
                <a:cubicBezTo>
                  <a:pt x="1919084" y="583155"/>
                  <a:pt x="1920268" y="586628"/>
                  <a:pt x="1920301" y="589050"/>
                </a:cubicBezTo>
                <a:cubicBezTo>
                  <a:pt x="1928199" y="592418"/>
                  <a:pt x="1935459" y="582725"/>
                  <a:pt x="1945762" y="592554"/>
                </a:cubicBezTo>
                <a:cubicBezTo>
                  <a:pt x="1914574" y="638303"/>
                  <a:pt x="1863299" y="682549"/>
                  <a:pt x="1816063" y="717694"/>
                </a:cubicBezTo>
                <a:cubicBezTo>
                  <a:pt x="1859976" y="727239"/>
                  <a:pt x="1879538" y="687817"/>
                  <a:pt x="1911348" y="691712"/>
                </a:cubicBezTo>
                <a:cubicBezTo>
                  <a:pt x="1928638" y="703244"/>
                  <a:pt x="1885466" y="724322"/>
                  <a:pt x="1930339" y="728505"/>
                </a:cubicBezTo>
                <a:cubicBezTo>
                  <a:pt x="1912832" y="739754"/>
                  <a:pt x="1900228" y="750596"/>
                  <a:pt x="1888884" y="763212"/>
                </a:cubicBezTo>
                <a:cubicBezTo>
                  <a:pt x="1868780" y="785816"/>
                  <a:pt x="1866344" y="800434"/>
                  <a:pt x="1881504" y="829360"/>
                </a:cubicBezTo>
                <a:cubicBezTo>
                  <a:pt x="1891538" y="848405"/>
                  <a:pt x="1904520" y="865775"/>
                  <a:pt x="1898869" y="889102"/>
                </a:cubicBezTo>
                <a:cubicBezTo>
                  <a:pt x="1894985" y="905102"/>
                  <a:pt x="1898958" y="915386"/>
                  <a:pt x="1921601" y="907477"/>
                </a:cubicBezTo>
                <a:cubicBezTo>
                  <a:pt x="1946039" y="899023"/>
                  <a:pt x="1957837" y="912919"/>
                  <a:pt x="1955508" y="940738"/>
                </a:cubicBezTo>
                <a:cubicBezTo>
                  <a:pt x="1954000" y="958597"/>
                  <a:pt x="1959224" y="963993"/>
                  <a:pt x="1976481" y="961353"/>
                </a:cubicBezTo>
                <a:cubicBezTo>
                  <a:pt x="1995567" y="958409"/>
                  <a:pt x="2012271" y="946217"/>
                  <a:pt x="2037146" y="950953"/>
                </a:cubicBezTo>
                <a:cubicBezTo>
                  <a:pt x="2022791" y="983900"/>
                  <a:pt x="1980356" y="976122"/>
                  <a:pt x="1962580" y="1007610"/>
                </a:cubicBezTo>
                <a:cubicBezTo>
                  <a:pt x="1989275" y="1006833"/>
                  <a:pt x="2009676" y="1006025"/>
                  <a:pt x="2028421" y="998611"/>
                </a:cubicBezTo>
                <a:cubicBezTo>
                  <a:pt x="2036238" y="995562"/>
                  <a:pt x="2044823" y="992486"/>
                  <a:pt x="2050829" y="1001611"/>
                </a:cubicBezTo>
                <a:cubicBezTo>
                  <a:pt x="2058003" y="1012636"/>
                  <a:pt x="2047439" y="1017232"/>
                  <a:pt x="2041050" y="1019506"/>
                </a:cubicBezTo>
                <a:cubicBezTo>
                  <a:pt x="2023020" y="1025806"/>
                  <a:pt x="2010541" y="1039673"/>
                  <a:pt x="1996418" y="1050687"/>
                </a:cubicBezTo>
                <a:cubicBezTo>
                  <a:pt x="1965518" y="1074864"/>
                  <a:pt x="1930634" y="1095299"/>
                  <a:pt x="1907231" y="1134124"/>
                </a:cubicBezTo>
                <a:cubicBezTo>
                  <a:pt x="1942339" y="1123252"/>
                  <a:pt x="1966286" y="1099793"/>
                  <a:pt x="1999628" y="1094067"/>
                </a:cubicBezTo>
                <a:cubicBezTo>
                  <a:pt x="1975297" y="1129653"/>
                  <a:pt x="1940812" y="1153466"/>
                  <a:pt x="1908700" y="1179865"/>
                </a:cubicBezTo>
                <a:cubicBezTo>
                  <a:pt x="1899560" y="1187320"/>
                  <a:pt x="1889855" y="1192492"/>
                  <a:pt x="1889869" y="1207997"/>
                </a:cubicBezTo>
                <a:cubicBezTo>
                  <a:pt x="1889860" y="1238039"/>
                  <a:pt x="1880309" y="1263315"/>
                  <a:pt x="1853632" y="1277417"/>
                </a:cubicBezTo>
                <a:cubicBezTo>
                  <a:pt x="1853430" y="1277545"/>
                  <a:pt x="1855638" y="1281953"/>
                  <a:pt x="1857097" y="1285053"/>
                </a:cubicBezTo>
                <a:cubicBezTo>
                  <a:pt x="1874696" y="1285430"/>
                  <a:pt x="1885755" y="1267251"/>
                  <a:pt x="1909020" y="1272282"/>
                </a:cubicBezTo>
                <a:cubicBezTo>
                  <a:pt x="1891328" y="1296984"/>
                  <a:pt x="1876677" y="1319161"/>
                  <a:pt x="1848099" y="1331631"/>
                </a:cubicBezTo>
                <a:cubicBezTo>
                  <a:pt x="1825215" y="1341608"/>
                  <a:pt x="1796024" y="1347799"/>
                  <a:pt x="1782898" y="1377919"/>
                </a:cubicBezTo>
                <a:cubicBezTo>
                  <a:pt x="1804186" y="1383017"/>
                  <a:pt x="1818358" y="1375272"/>
                  <a:pt x="1832839" y="1369576"/>
                </a:cubicBezTo>
                <a:cubicBezTo>
                  <a:pt x="1855136" y="1360830"/>
                  <a:pt x="1876830" y="1351015"/>
                  <a:pt x="1899110" y="1342149"/>
                </a:cubicBezTo>
                <a:cubicBezTo>
                  <a:pt x="1907548" y="1338836"/>
                  <a:pt x="1916975" y="1336217"/>
                  <a:pt x="1924893" y="1350730"/>
                </a:cubicBezTo>
                <a:cubicBezTo>
                  <a:pt x="1895614" y="1354864"/>
                  <a:pt x="1880691" y="1375233"/>
                  <a:pt x="1864819" y="1394423"/>
                </a:cubicBezTo>
                <a:cubicBezTo>
                  <a:pt x="1855856" y="1405264"/>
                  <a:pt x="1849395" y="1419533"/>
                  <a:pt x="1829716" y="1414866"/>
                </a:cubicBezTo>
                <a:cubicBezTo>
                  <a:pt x="1819310" y="1412429"/>
                  <a:pt x="1814120" y="1420479"/>
                  <a:pt x="1816667" y="1430084"/>
                </a:cubicBezTo>
                <a:cubicBezTo>
                  <a:pt x="1825508" y="1463947"/>
                  <a:pt x="1804138" y="1476658"/>
                  <a:pt x="1781075" y="1483976"/>
                </a:cubicBezTo>
                <a:cubicBezTo>
                  <a:pt x="1737493" y="1497921"/>
                  <a:pt x="1703985" y="1528243"/>
                  <a:pt x="1662135" y="1545641"/>
                </a:cubicBezTo>
                <a:cubicBezTo>
                  <a:pt x="1621422" y="1562518"/>
                  <a:pt x="1309213" y="1644982"/>
                  <a:pt x="1228496" y="1654846"/>
                </a:cubicBezTo>
                <a:cubicBezTo>
                  <a:pt x="734556" y="1715203"/>
                  <a:pt x="322997" y="1384057"/>
                  <a:pt x="320644" y="1379412"/>
                </a:cubicBezTo>
                <a:cubicBezTo>
                  <a:pt x="309754" y="1357610"/>
                  <a:pt x="289551" y="1348720"/>
                  <a:pt x="270759" y="1337481"/>
                </a:cubicBezTo>
                <a:cubicBezTo>
                  <a:pt x="254381" y="1327615"/>
                  <a:pt x="236924" y="1317178"/>
                  <a:pt x="228113" y="1299667"/>
                </a:cubicBezTo>
                <a:cubicBezTo>
                  <a:pt x="216458" y="1276439"/>
                  <a:pt x="242410" y="1294947"/>
                  <a:pt x="245333" y="1285763"/>
                </a:cubicBezTo>
                <a:cubicBezTo>
                  <a:pt x="234720" y="1273886"/>
                  <a:pt x="219423" y="1263135"/>
                  <a:pt x="213717" y="1249396"/>
                </a:cubicBezTo>
                <a:cubicBezTo>
                  <a:pt x="193226" y="1199693"/>
                  <a:pt x="159854" y="1164111"/>
                  <a:pt x="113881" y="1137192"/>
                </a:cubicBezTo>
                <a:cubicBezTo>
                  <a:pt x="100683" y="1129398"/>
                  <a:pt x="90569" y="1114960"/>
                  <a:pt x="73849" y="1113100"/>
                </a:cubicBezTo>
                <a:cubicBezTo>
                  <a:pt x="36733" y="1109140"/>
                  <a:pt x="42173" y="1068255"/>
                  <a:pt x="20263" y="1050943"/>
                </a:cubicBezTo>
                <a:cubicBezTo>
                  <a:pt x="18198" y="1049317"/>
                  <a:pt x="13140" y="1027228"/>
                  <a:pt x="8595" y="1004970"/>
                </a:cubicBezTo>
                <a:lnTo>
                  <a:pt x="6783" y="995844"/>
                </a:lnTo>
                <a:lnTo>
                  <a:pt x="9724" y="994413"/>
                </a:lnTo>
                <a:lnTo>
                  <a:pt x="11037" y="999486"/>
                </a:lnTo>
                <a:cubicBezTo>
                  <a:pt x="14116" y="1010934"/>
                  <a:pt x="16916" y="1019681"/>
                  <a:pt x="17989" y="1017464"/>
                </a:cubicBezTo>
                <a:cubicBezTo>
                  <a:pt x="20834" y="1011433"/>
                  <a:pt x="25764" y="1006058"/>
                  <a:pt x="21860" y="998437"/>
                </a:cubicBezTo>
                <a:cubicBezTo>
                  <a:pt x="20669" y="996024"/>
                  <a:pt x="19867" y="989169"/>
                  <a:pt x="16531" y="989724"/>
                </a:cubicBezTo>
                <a:cubicBezTo>
                  <a:pt x="15419" y="989909"/>
                  <a:pt x="14027" y="990917"/>
                  <a:pt x="12243" y="993188"/>
                </a:cubicBezTo>
                <a:lnTo>
                  <a:pt x="9724" y="994413"/>
                </a:lnTo>
                <a:lnTo>
                  <a:pt x="7918" y="987443"/>
                </a:lnTo>
                <a:cubicBezTo>
                  <a:pt x="5848" y="979222"/>
                  <a:pt x="3868" y="971026"/>
                  <a:pt x="2406" y="965300"/>
                </a:cubicBezTo>
                <a:lnTo>
                  <a:pt x="2083" y="964112"/>
                </a:lnTo>
                <a:lnTo>
                  <a:pt x="2754" y="954092"/>
                </a:lnTo>
                <a:cubicBezTo>
                  <a:pt x="6095" y="926587"/>
                  <a:pt x="15820" y="895491"/>
                  <a:pt x="31566" y="893447"/>
                </a:cubicBezTo>
                <a:cubicBezTo>
                  <a:pt x="14911" y="860452"/>
                  <a:pt x="14911" y="860452"/>
                  <a:pt x="52207" y="854594"/>
                </a:cubicBezTo>
                <a:cubicBezTo>
                  <a:pt x="34418" y="833873"/>
                  <a:pt x="33602" y="828449"/>
                  <a:pt x="50190" y="820622"/>
                </a:cubicBezTo>
                <a:cubicBezTo>
                  <a:pt x="66155" y="813059"/>
                  <a:pt x="84692" y="810133"/>
                  <a:pt x="98778" y="798878"/>
                </a:cubicBezTo>
                <a:cubicBezTo>
                  <a:pt x="80211" y="772247"/>
                  <a:pt x="71440" y="741046"/>
                  <a:pt x="39477" y="728797"/>
                </a:cubicBezTo>
                <a:cubicBezTo>
                  <a:pt x="34449" y="726907"/>
                  <a:pt x="30033" y="718818"/>
                  <a:pt x="32418" y="714135"/>
                </a:cubicBezTo>
                <a:cubicBezTo>
                  <a:pt x="40732" y="696774"/>
                  <a:pt x="20252" y="664756"/>
                  <a:pt x="53539" y="660124"/>
                </a:cubicBezTo>
                <a:cubicBezTo>
                  <a:pt x="57638" y="659501"/>
                  <a:pt x="60973" y="655997"/>
                  <a:pt x="56973" y="651407"/>
                </a:cubicBezTo>
                <a:cubicBezTo>
                  <a:pt x="43256" y="635757"/>
                  <a:pt x="57141" y="636380"/>
                  <a:pt x="65177" y="634051"/>
                </a:cubicBezTo>
                <a:cubicBezTo>
                  <a:pt x="74914" y="631300"/>
                  <a:pt x="87382" y="637906"/>
                  <a:pt x="95409" y="628914"/>
                </a:cubicBezTo>
                <a:cubicBezTo>
                  <a:pt x="91836" y="619828"/>
                  <a:pt x="83731" y="620221"/>
                  <a:pt x="77587" y="617521"/>
                </a:cubicBezTo>
                <a:cubicBezTo>
                  <a:pt x="59615" y="609525"/>
                  <a:pt x="44481" y="599859"/>
                  <a:pt x="40415" y="577949"/>
                </a:cubicBezTo>
                <a:cubicBezTo>
                  <a:pt x="37094" y="560253"/>
                  <a:pt x="32982" y="544644"/>
                  <a:pt x="55220" y="538444"/>
                </a:cubicBezTo>
                <a:cubicBezTo>
                  <a:pt x="58716" y="537479"/>
                  <a:pt x="60238" y="535126"/>
                  <a:pt x="60444" y="532091"/>
                </a:cubicBezTo>
                <a:cubicBezTo>
                  <a:pt x="57375" y="529287"/>
                  <a:pt x="54397" y="526359"/>
                  <a:pt x="50997" y="524292"/>
                </a:cubicBezTo>
                <a:cubicBezTo>
                  <a:pt x="39609" y="517528"/>
                  <a:pt x="34519" y="507161"/>
                  <a:pt x="29798" y="496296"/>
                </a:cubicBezTo>
                <a:cubicBezTo>
                  <a:pt x="26771" y="489372"/>
                  <a:pt x="23432" y="482580"/>
                  <a:pt x="18025" y="476705"/>
                </a:cubicBezTo>
                <a:cubicBezTo>
                  <a:pt x="14719" y="473061"/>
                  <a:pt x="10900" y="470404"/>
                  <a:pt x="6383" y="468980"/>
                </a:cubicBezTo>
                <a:cubicBezTo>
                  <a:pt x="2433" y="467660"/>
                  <a:pt x="1046" y="465768"/>
                  <a:pt x="3045" y="462188"/>
                </a:cubicBezTo>
                <a:cubicBezTo>
                  <a:pt x="8677" y="451944"/>
                  <a:pt x="9882" y="440880"/>
                  <a:pt x="3242" y="428263"/>
                </a:cubicBezTo>
                <a:cubicBezTo>
                  <a:pt x="1235" y="424454"/>
                  <a:pt x="1716" y="421046"/>
                  <a:pt x="4902" y="419485"/>
                </a:cubicBezTo>
                <a:cubicBezTo>
                  <a:pt x="18139" y="412862"/>
                  <a:pt x="19514" y="398521"/>
                  <a:pt x="23741" y="386265"/>
                </a:cubicBezTo>
                <a:cubicBezTo>
                  <a:pt x="29731" y="368862"/>
                  <a:pt x="34898" y="351123"/>
                  <a:pt x="38036" y="332362"/>
                </a:cubicBezTo>
                <a:cubicBezTo>
                  <a:pt x="39883" y="321155"/>
                  <a:pt x="41637" y="310073"/>
                  <a:pt x="37374" y="297860"/>
                </a:cubicBezTo>
                <a:cubicBezTo>
                  <a:pt x="36372" y="294866"/>
                  <a:pt x="36980" y="292301"/>
                  <a:pt x="38063" y="289963"/>
                </a:cubicBezTo>
                <a:cubicBezTo>
                  <a:pt x="42597" y="279756"/>
                  <a:pt x="40234" y="269176"/>
                  <a:pt x="33975" y="258363"/>
                </a:cubicBezTo>
                <a:cubicBezTo>
                  <a:pt x="30125" y="251830"/>
                  <a:pt x="30328" y="250975"/>
                  <a:pt x="37609" y="250972"/>
                </a:cubicBezTo>
                <a:cubicBezTo>
                  <a:pt x="52373" y="250838"/>
                  <a:pt x="67065" y="250950"/>
                  <a:pt x="81248" y="248413"/>
                </a:cubicBezTo>
                <a:cubicBezTo>
                  <a:pt x="97150" y="245576"/>
                  <a:pt x="101623" y="240095"/>
                  <a:pt x="87027" y="225202"/>
                </a:cubicBezTo>
                <a:cubicBezTo>
                  <a:pt x="83903" y="222037"/>
                  <a:pt x="81054" y="218498"/>
                  <a:pt x="79230" y="214441"/>
                </a:cubicBezTo>
                <a:cubicBezTo>
                  <a:pt x="77863" y="211216"/>
                  <a:pt x="78288" y="208901"/>
                  <a:pt x="80687" y="207245"/>
                </a:cubicBezTo>
                <a:cubicBezTo>
                  <a:pt x="83471" y="205213"/>
                  <a:pt x="85516" y="207809"/>
                  <a:pt x="87562" y="209678"/>
                </a:cubicBezTo>
                <a:cubicBezTo>
                  <a:pt x="98671" y="219722"/>
                  <a:pt x="111706" y="226431"/>
                  <a:pt x="124300" y="233881"/>
                </a:cubicBezTo>
                <a:cubicBezTo>
                  <a:pt x="142360" y="244660"/>
                  <a:pt x="161099" y="254083"/>
                  <a:pt x="177765" y="267332"/>
                </a:cubicBezTo>
                <a:cubicBezTo>
                  <a:pt x="182023" y="270702"/>
                  <a:pt x="187661" y="267847"/>
                  <a:pt x="187213" y="261926"/>
                </a:cubicBezTo>
                <a:cubicBezTo>
                  <a:pt x="186765" y="256006"/>
                  <a:pt x="189729" y="255906"/>
                  <a:pt x="194337" y="257205"/>
                </a:cubicBezTo>
                <a:cubicBezTo>
                  <a:pt x="199861" y="258714"/>
                  <a:pt x="205383" y="260225"/>
                  <a:pt x="210833" y="261979"/>
                </a:cubicBezTo>
                <a:cubicBezTo>
                  <a:pt x="216520" y="263847"/>
                  <a:pt x="219587" y="268105"/>
                  <a:pt x="220951" y="273511"/>
                </a:cubicBezTo>
                <a:cubicBezTo>
                  <a:pt x="221215" y="274531"/>
                  <a:pt x="221415" y="275675"/>
                  <a:pt x="221308" y="276617"/>
                </a:cubicBezTo>
                <a:lnTo>
                  <a:pt x="220390" y="277794"/>
                </a:lnTo>
                <a:lnTo>
                  <a:pt x="219184" y="278292"/>
                </a:lnTo>
                <a:cubicBezTo>
                  <a:pt x="217932" y="278836"/>
                  <a:pt x="217856" y="278975"/>
                  <a:pt x="219828" y="278515"/>
                </a:cubicBezTo>
                <a:lnTo>
                  <a:pt x="220390" y="277794"/>
                </a:lnTo>
                <a:lnTo>
                  <a:pt x="225602" y="275640"/>
                </a:lnTo>
                <a:cubicBezTo>
                  <a:pt x="231073" y="273321"/>
                  <a:pt x="237770" y="270158"/>
                  <a:pt x="238725" y="267703"/>
                </a:cubicBezTo>
                <a:cubicBezTo>
                  <a:pt x="238799" y="267458"/>
                  <a:pt x="306286" y="282631"/>
                  <a:pt x="327695" y="292934"/>
                </a:cubicBezTo>
                <a:cubicBezTo>
                  <a:pt x="341023" y="299390"/>
                  <a:pt x="599974" y="399939"/>
                  <a:pt x="931840" y="361634"/>
                </a:cubicBezTo>
                <a:cubicBezTo>
                  <a:pt x="943551" y="360271"/>
                  <a:pt x="954657" y="359291"/>
                  <a:pt x="966002" y="358425"/>
                </a:cubicBezTo>
                <a:cubicBezTo>
                  <a:pt x="1066255" y="350083"/>
                  <a:pt x="1165023" y="344336"/>
                  <a:pt x="1205961" y="337022"/>
                </a:cubicBezTo>
                <a:cubicBezTo>
                  <a:pt x="1237968" y="331220"/>
                  <a:pt x="1399293" y="285815"/>
                  <a:pt x="1443310" y="250536"/>
                </a:cubicBezTo>
                <a:cubicBezTo>
                  <a:pt x="1488297" y="214376"/>
                  <a:pt x="1529887" y="174697"/>
                  <a:pt x="1571239" y="134904"/>
                </a:cubicBezTo>
                <a:cubicBezTo>
                  <a:pt x="1589176" y="117705"/>
                  <a:pt x="1608648" y="101907"/>
                  <a:pt x="1624247" y="82363"/>
                </a:cubicBezTo>
                <a:cubicBezTo>
                  <a:pt x="1639827" y="62699"/>
                  <a:pt x="1654420" y="42341"/>
                  <a:pt x="1671755" y="24072"/>
                </a:cubicBezTo>
                <a:cubicBezTo>
                  <a:pt x="1676703" y="18818"/>
                  <a:pt x="1681596" y="13202"/>
                  <a:pt x="1689813" y="12077"/>
                </a:cubicBezTo>
                <a:cubicBezTo>
                  <a:pt x="1691643" y="11773"/>
                  <a:pt x="1693637" y="11827"/>
                  <a:pt x="1695539" y="12005"/>
                </a:cubicBezTo>
                <a:cubicBezTo>
                  <a:pt x="1697661" y="12176"/>
                  <a:pt x="1699489" y="13326"/>
                  <a:pt x="1700566" y="15349"/>
                </a:cubicBezTo>
                <a:cubicBezTo>
                  <a:pt x="1701679" y="17614"/>
                  <a:pt x="1700560" y="18984"/>
                  <a:pt x="1699205" y="20240"/>
                </a:cubicBezTo>
                <a:cubicBezTo>
                  <a:pt x="1698234" y="21121"/>
                  <a:pt x="1697335" y="22484"/>
                  <a:pt x="1695944" y="22773"/>
                </a:cubicBezTo>
                <a:cubicBezTo>
                  <a:pt x="1687050" y="24526"/>
                  <a:pt x="1684752" y="31993"/>
                  <a:pt x="1681449" y="38645"/>
                </a:cubicBezTo>
                <a:cubicBezTo>
                  <a:pt x="1680000" y="41481"/>
                  <a:pt x="1678349" y="43716"/>
                  <a:pt x="1682350" y="47579"/>
                </a:cubicBezTo>
                <a:cubicBezTo>
                  <a:pt x="1685839" y="50975"/>
                  <a:pt x="1683037" y="52886"/>
                  <a:pt x="1680109" y="53954"/>
                </a:cubicBezTo>
                <a:cubicBezTo>
                  <a:pt x="1676027" y="55424"/>
                  <a:pt x="1670940" y="55353"/>
                  <a:pt x="1666763" y="59855"/>
                </a:cubicBezTo>
                <a:cubicBezTo>
                  <a:pt x="1684930" y="59606"/>
                  <a:pt x="1690894" y="47897"/>
                  <a:pt x="1697533" y="37014"/>
                </a:cubicBezTo>
                <a:cubicBezTo>
                  <a:pt x="1700027" y="33053"/>
                  <a:pt x="1701425" y="28403"/>
                  <a:pt x="1703407" y="23976"/>
                </a:cubicBezTo>
                <a:cubicBezTo>
                  <a:pt x="1705903" y="18562"/>
                  <a:pt x="1709709" y="18191"/>
                  <a:pt x="1715247" y="22729"/>
                </a:cubicBezTo>
                <a:cubicBezTo>
                  <a:pt x="1720161" y="26803"/>
                  <a:pt x="1722193" y="26372"/>
                  <a:pt x="1722750" y="20538"/>
                </a:cubicBezTo>
                <a:cubicBezTo>
                  <a:pt x="1723587" y="11425"/>
                  <a:pt x="1727677" y="4867"/>
                  <a:pt x="1735751" y="1324"/>
                </a:cubicBezTo>
                <a:cubicBezTo>
                  <a:pt x="1736630" y="931"/>
                  <a:pt x="1737586" y="324"/>
                  <a:pt x="1738586" y="93"/>
                </a:cubicBezTo>
                <a:close/>
              </a:path>
            </a:pathLst>
          </a:custGeom>
        </p:spPr>
        <p:txBody>
          <a:bodyPr wrap="square" anchor="ctr">
            <a:noAutofit/>
          </a:bodyPr>
          <a:lstStyle>
            <a:lvl1pPr algn="ctr">
              <a:buNone/>
              <a:defRPr/>
            </a:lvl1pPr>
          </a:lstStyle>
          <a:p>
            <a:r>
              <a:rPr lang="fr-FR"/>
              <a:t>Cliquez sur l'icône pour ajouter une image</a:t>
            </a:r>
            <a:endParaRPr lang="en-US" dirty="0"/>
          </a:p>
        </p:txBody>
      </p:sp>
      <p:sp>
        <p:nvSpPr>
          <p:cNvPr id="32" name="Picture Placeholder 31">
            <a:extLst>
              <a:ext uri="{FF2B5EF4-FFF2-40B4-BE49-F238E27FC236}">
                <a16:creationId xmlns:a16="http://schemas.microsoft.com/office/drawing/2014/main" id="{0DFA7AC8-DA1D-4AC7-ACF4-7BE16BA870B6}"/>
              </a:ext>
            </a:extLst>
          </p:cNvPr>
          <p:cNvSpPr>
            <a:spLocks noGrp="1"/>
          </p:cNvSpPr>
          <p:nvPr>
            <p:ph type="pic" sz="quarter" idx="14"/>
          </p:nvPr>
        </p:nvSpPr>
        <p:spPr>
          <a:xfrm>
            <a:off x="2698894" y="2211836"/>
            <a:ext cx="2053231" cy="1662194"/>
          </a:xfrm>
          <a:custGeom>
            <a:avLst/>
            <a:gdLst>
              <a:gd name="connsiteX0" fmla="*/ 520698 w 2053231"/>
              <a:gd name="connsiteY0" fmla="*/ 1336286 h 1662194"/>
              <a:gd name="connsiteX1" fmla="*/ 450255 w 2053231"/>
              <a:gd name="connsiteY1" fmla="*/ 1401286 h 1662194"/>
              <a:gd name="connsiteX2" fmla="*/ 522124 w 2053231"/>
              <a:gd name="connsiteY2" fmla="*/ 1337692 h 1662194"/>
              <a:gd name="connsiteX3" fmla="*/ 520698 w 2053231"/>
              <a:gd name="connsiteY3" fmla="*/ 1336286 h 1662194"/>
              <a:gd name="connsiteX4" fmla="*/ 356022 w 2053231"/>
              <a:gd name="connsiteY4" fmla="*/ 1224326 h 1662194"/>
              <a:gd name="connsiteX5" fmla="*/ 348499 w 2053231"/>
              <a:gd name="connsiteY5" fmla="*/ 1227123 h 1662194"/>
              <a:gd name="connsiteX6" fmla="*/ 342726 w 2053231"/>
              <a:gd name="connsiteY6" fmla="*/ 1233496 h 1662194"/>
              <a:gd name="connsiteX7" fmla="*/ 344041 w 2053231"/>
              <a:gd name="connsiteY7" fmla="*/ 1234905 h 1662194"/>
              <a:gd name="connsiteX8" fmla="*/ 356022 w 2053231"/>
              <a:gd name="connsiteY8" fmla="*/ 1224326 h 1662194"/>
              <a:gd name="connsiteX9" fmla="*/ 2051486 w 2053231"/>
              <a:gd name="connsiteY9" fmla="*/ 693085 h 1662194"/>
              <a:gd name="connsiteX10" fmla="*/ 2052521 w 2053231"/>
              <a:gd name="connsiteY10" fmla="*/ 699027 h 1662194"/>
              <a:gd name="connsiteX11" fmla="*/ 2053231 w 2053231"/>
              <a:gd name="connsiteY11" fmla="*/ 704209 h 1662194"/>
              <a:gd name="connsiteX12" fmla="*/ 2052578 w 2053231"/>
              <a:gd name="connsiteY12" fmla="*/ 703324 h 1662194"/>
              <a:gd name="connsiteX13" fmla="*/ 2051150 w 2053231"/>
              <a:gd name="connsiteY13" fmla="*/ 698083 h 1662194"/>
              <a:gd name="connsiteX14" fmla="*/ 2047071 w 2053231"/>
              <a:gd name="connsiteY14" fmla="*/ 666050 h 1662194"/>
              <a:gd name="connsiteX15" fmla="*/ 2051782 w 2053231"/>
              <a:gd name="connsiteY15" fmla="*/ 688658 h 1662194"/>
              <a:gd name="connsiteX16" fmla="*/ 2051486 w 2053231"/>
              <a:gd name="connsiteY16" fmla="*/ 693085 h 1662194"/>
              <a:gd name="connsiteX17" fmla="*/ 2050633 w 2053231"/>
              <a:gd name="connsiteY17" fmla="*/ 688201 h 1662194"/>
              <a:gd name="connsiteX18" fmla="*/ 2047896 w 2053231"/>
              <a:gd name="connsiteY18" fmla="*/ 673632 h 1662194"/>
              <a:gd name="connsiteX19" fmla="*/ 2046450 w 2053231"/>
              <a:gd name="connsiteY19" fmla="*/ 666352 h 1662194"/>
              <a:gd name="connsiteX20" fmla="*/ 916305 w 2053231"/>
              <a:gd name="connsiteY20" fmla="*/ 445 h 1662194"/>
              <a:gd name="connsiteX21" fmla="*/ 1732589 w 2053231"/>
              <a:gd name="connsiteY21" fmla="*/ 282783 h 1662194"/>
              <a:gd name="connsiteX22" fmla="*/ 1782474 w 2053231"/>
              <a:gd name="connsiteY22" fmla="*/ 324713 h 1662194"/>
              <a:gd name="connsiteX23" fmla="*/ 1825119 w 2053231"/>
              <a:gd name="connsiteY23" fmla="*/ 362527 h 1662194"/>
              <a:gd name="connsiteX24" fmla="*/ 1807900 w 2053231"/>
              <a:gd name="connsiteY24" fmla="*/ 376431 h 1662194"/>
              <a:gd name="connsiteX25" fmla="*/ 1839516 w 2053231"/>
              <a:gd name="connsiteY25" fmla="*/ 412799 h 1662194"/>
              <a:gd name="connsiteX26" fmla="*/ 1939352 w 2053231"/>
              <a:gd name="connsiteY26" fmla="*/ 525003 h 1662194"/>
              <a:gd name="connsiteX27" fmla="*/ 1979384 w 2053231"/>
              <a:gd name="connsiteY27" fmla="*/ 549095 h 1662194"/>
              <a:gd name="connsiteX28" fmla="*/ 2032970 w 2053231"/>
              <a:gd name="connsiteY28" fmla="*/ 611252 h 1662194"/>
              <a:gd name="connsiteX29" fmla="*/ 2044637 w 2053231"/>
              <a:gd name="connsiteY29" fmla="*/ 657225 h 1662194"/>
              <a:gd name="connsiteX30" fmla="*/ 2046450 w 2053231"/>
              <a:gd name="connsiteY30" fmla="*/ 666352 h 1662194"/>
              <a:gd name="connsiteX31" fmla="*/ 2043509 w 2053231"/>
              <a:gd name="connsiteY31" fmla="*/ 667781 h 1662194"/>
              <a:gd name="connsiteX32" fmla="*/ 2042196 w 2053231"/>
              <a:gd name="connsiteY32" fmla="*/ 662709 h 1662194"/>
              <a:gd name="connsiteX33" fmla="*/ 2035244 w 2053231"/>
              <a:gd name="connsiteY33" fmla="*/ 644730 h 1662194"/>
              <a:gd name="connsiteX34" fmla="*/ 2031373 w 2053231"/>
              <a:gd name="connsiteY34" fmla="*/ 663758 h 1662194"/>
              <a:gd name="connsiteX35" fmla="*/ 2036702 w 2053231"/>
              <a:gd name="connsiteY35" fmla="*/ 672471 h 1662194"/>
              <a:gd name="connsiteX36" fmla="*/ 2040989 w 2053231"/>
              <a:gd name="connsiteY36" fmla="*/ 669007 h 1662194"/>
              <a:gd name="connsiteX37" fmla="*/ 2043509 w 2053231"/>
              <a:gd name="connsiteY37" fmla="*/ 667781 h 1662194"/>
              <a:gd name="connsiteX38" fmla="*/ 2045314 w 2053231"/>
              <a:gd name="connsiteY38" fmla="*/ 674752 h 1662194"/>
              <a:gd name="connsiteX39" fmla="*/ 2050827 w 2053231"/>
              <a:gd name="connsiteY39" fmla="*/ 696895 h 1662194"/>
              <a:gd name="connsiteX40" fmla="*/ 2051150 w 2053231"/>
              <a:gd name="connsiteY40" fmla="*/ 698083 h 1662194"/>
              <a:gd name="connsiteX41" fmla="*/ 2050479 w 2053231"/>
              <a:gd name="connsiteY41" fmla="*/ 708103 h 1662194"/>
              <a:gd name="connsiteX42" fmla="*/ 2021667 w 2053231"/>
              <a:gd name="connsiteY42" fmla="*/ 768748 h 1662194"/>
              <a:gd name="connsiteX43" fmla="*/ 2001026 w 2053231"/>
              <a:gd name="connsiteY43" fmla="*/ 807600 h 1662194"/>
              <a:gd name="connsiteX44" fmla="*/ 2003043 w 2053231"/>
              <a:gd name="connsiteY44" fmla="*/ 841573 h 1662194"/>
              <a:gd name="connsiteX45" fmla="*/ 1954455 w 2053231"/>
              <a:gd name="connsiteY45" fmla="*/ 863318 h 1662194"/>
              <a:gd name="connsiteX46" fmla="*/ 2013756 w 2053231"/>
              <a:gd name="connsiteY46" fmla="*/ 933398 h 1662194"/>
              <a:gd name="connsiteX47" fmla="*/ 2020814 w 2053231"/>
              <a:gd name="connsiteY47" fmla="*/ 948060 h 1662194"/>
              <a:gd name="connsiteX48" fmla="*/ 1999694 w 2053231"/>
              <a:gd name="connsiteY48" fmla="*/ 1002071 h 1662194"/>
              <a:gd name="connsiteX49" fmla="*/ 1996260 w 2053231"/>
              <a:gd name="connsiteY49" fmla="*/ 1010788 h 1662194"/>
              <a:gd name="connsiteX50" fmla="*/ 1988056 w 2053231"/>
              <a:gd name="connsiteY50" fmla="*/ 1028144 h 1662194"/>
              <a:gd name="connsiteX51" fmla="*/ 1957824 w 2053231"/>
              <a:gd name="connsiteY51" fmla="*/ 1033281 h 1662194"/>
              <a:gd name="connsiteX52" fmla="*/ 1975645 w 2053231"/>
              <a:gd name="connsiteY52" fmla="*/ 1044674 h 1662194"/>
              <a:gd name="connsiteX53" fmla="*/ 2012817 w 2053231"/>
              <a:gd name="connsiteY53" fmla="*/ 1084246 h 1662194"/>
              <a:gd name="connsiteX54" fmla="*/ 1998013 w 2053231"/>
              <a:gd name="connsiteY54" fmla="*/ 1123751 h 1662194"/>
              <a:gd name="connsiteX55" fmla="*/ 1992789 w 2053231"/>
              <a:gd name="connsiteY55" fmla="*/ 1130104 h 1662194"/>
              <a:gd name="connsiteX56" fmla="*/ 2002236 w 2053231"/>
              <a:gd name="connsiteY56" fmla="*/ 1137903 h 1662194"/>
              <a:gd name="connsiteX57" fmla="*/ 2023435 w 2053231"/>
              <a:gd name="connsiteY57" fmla="*/ 1165899 h 1662194"/>
              <a:gd name="connsiteX58" fmla="*/ 2035208 w 2053231"/>
              <a:gd name="connsiteY58" fmla="*/ 1185490 h 1662194"/>
              <a:gd name="connsiteX59" fmla="*/ 2046850 w 2053231"/>
              <a:gd name="connsiteY59" fmla="*/ 1193215 h 1662194"/>
              <a:gd name="connsiteX60" fmla="*/ 2050187 w 2053231"/>
              <a:gd name="connsiteY60" fmla="*/ 1200006 h 1662194"/>
              <a:gd name="connsiteX61" fmla="*/ 2049991 w 2053231"/>
              <a:gd name="connsiteY61" fmla="*/ 1233932 h 1662194"/>
              <a:gd name="connsiteX62" fmla="*/ 2048331 w 2053231"/>
              <a:gd name="connsiteY62" fmla="*/ 1242710 h 1662194"/>
              <a:gd name="connsiteX63" fmla="*/ 2029492 w 2053231"/>
              <a:gd name="connsiteY63" fmla="*/ 1275930 h 1662194"/>
              <a:gd name="connsiteX64" fmla="*/ 2015196 w 2053231"/>
              <a:gd name="connsiteY64" fmla="*/ 1329833 h 1662194"/>
              <a:gd name="connsiteX65" fmla="*/ 2015859 w 2053231"/>
              <a:gd name="connsiteY65" fmla="*/ 1364335 h 1662194"/>
              <a:gd name="connsiteX66" fmla="*/ 2015170 w 2053231"/>
              <a:gd name="connsiteY66" fmla="*/ 1372232 h 1662194"/>
              <a:gd name="connsiteX67" fmla="*/ 2019257 w 2053231"/>
              <a:gd name="connsiteY67" fmla="*/ 1403832 h 1662194"/>
              <a:gd name="connsiteX68" fmla="*/ 2015624 w 2053231"/>
              <a:gd name="connsiteY68" fmla="*/ 1411223 h 1662194"/>
              <a:gd name="connsiteX69" fmla="*/ 1971985 w 2053231"/>
              <a:gd name="connsiteY69" fmla="*/ 1413782 h 1662194"/>
              <a:gd name="connsiteX70" fmla="*/ 1966206 w 2053231"/>
              <a:gd name="connsiteY70" fmla="*/ 1436993 h 1662194"/>
              <a:gd name="connsiteX71" fmla="*/ 1974002 w 2053231"/>
              <a:gd name="connsiteY71" fmla="*/ 1447754 h 1662194"/>
              <a:gd name="connsiteX72" fmla="*/ 1972546 w 2053231"/>
              <a:gd name="connsiteY72" fmla="*/ 1454950 h 1662194"/>
              <a:gd name="connsiteX73" fmla="*/ 1965671 w 2053231"/>
              <a:gd name="connsiteY73" fmla="*/ 1452516 h 1662194"/>
              <a:gd name="connsiteX74" fmla="*/ 1928933 w 2053231"/>
              <a:gd name="connsiteY74" fmla="*/ 1428314 h 1662194"/>
              <a:gd name="connsiteX75" fmla="*/ 1875468 w 2053231"/>
              <a:gd name="connsiteY75" fmla="*/ 1394863 h 1662194"/>
              <a:gd name="connsiteX76" fmla="*/ 1866020 w 2053231"/>
              <a:gd name="connsiteY76" fmla="*/ 1400268 h 1662194"/>
              <a:gd name="connsiteX77" fmla="*/ 1858896 w 2053231"/>
              <a:gd name="connsiteY77" fmla="*/ 1404990 h 1662194"/>
              <a:gd name="connsiteX78" fmla="*/ 1842400 w 2053231"/>
              <a:gd name="connsiteY78" fmla="*/ 1400216 h 1662194"/>
              <a:gd name="connsiteX79" fmla="*/ 1832282 w 2053231"/>
              <a:gd name="connsiteY79" fmla="*/ 1388684 h 1662194"/>
              <a:gd name="connsiteX80" fmla="*/ 1831925 w 2053231"/>
              <a:gd name="connsiteY80" fmla="*/ 1385578 h 1662194"/>
              <a:gd name="connsiteX81" fmla="*/ 1832843 w 2053231"/>
              <a:gd name="connsiteY81" fmla="*/ 1384401 h 1662194"/>
              <a:gd name="connsiteX82" fmla="*/ 1834049 w 2053231"/>
              <a:gd name="connsiteY82" fmla="*/ 1383903 h 1662194"/>
              <a:gd name="connsiteX83" fmla="*/ 1833405 w 2053231"/>
              <a:gd name="connsiteY83" fmla="*/ 1383680 h 1662194"/>
              <a:gd name="connsiteX84" fmla="*/ 1832843 w 2053231"/>
              <a:gd name="connsiteY84" fmla="*/ 1384401 h 1662194"/>
              <a:gd name="connsiteX85" fmla="*/ 1827631 w 2053231"/>
              <a:gd name="connsiteY85" fmla="*/ 1386555 h 1662194"/>
              <a:gd name="connsiteX86" fmla="*/ 1814508 w 2053231"/>
              <a:gd name="connsiteY86" fmla="*/ 1394492 h 1662194"/>
              <a:gd name="connsiteX87" fmla="*/ 1725537 w 2053231"/>
              <a:gd name="connsiteY87" fmla="*/ 1369261 h 1662194"/>
              <a:gd name="connsiteX88" fmla="*/ 1121393 w 2053231"/>
              <a:gd name="connsiteY88" fmla="*/ 1300561 h 1662194"/>
              <a:gd name="connsiteX89" fmla="*/ 1087231 w 2053231"/>
              <a:gd name="connsiteY89" fmla="*/ 1303770 h 1662194"/>
              <a:gd name="connsiteX90" fmla="*/ 847271 w 2053231"/>
              <a:gd name="connsiteY90" fmla="*/ 1325173 h 1662194"/>
              <a:gd name="connsiteX91" fmla="*/ 609922 w 2053231"/>
              <a:gd name="connsiteY91" fmla="*/ 1411659 h 1662194"/>
              <a:gd name="connsiteX92" fmla="*/ 481993 w 2053231"/>
              <a:gd name="connsiteY92" fmla="*/ 1527291 h 1662194"/>
              <a:gd name="connsiteX93" fmla="*/ 428986 w 2053231"/>
              <a:gd name="connsiteY93" fmla="*/ 1579832 h 1662194"/>
              <a:gd name="connsiteX94" fmla="*/ 381477 w 2053231"/>
              <a:gd name="connsiteY94" fmla="*/ 1638123 h 1662194"/>
              <a:gd name="connsiteX95" fmla="*/ 363420 w 2053231"/>
              <a:gd name="connsiteY95" fmla="*/ 1650118 h 1662194"/>
              <a:gd name="connsiteX96" fmla="*/ 357693 w 2053231"/>
              <a:gd name="connsiteY96" fmla="*/ 1650190 h 1662194"/>
              <a:gd name="connsiteX97" fmla="*/ 352667 w 2053231"/>
              <a:gd name="connsiteY97" fmla="*/ 1646846 h 1662194"/>
              <a:gd name="connsiteX98" fmla="*/ 354028 w 2053231"/>
              <a:gd name="connsiteY98" fmla="*/ 1641955 h 1662194"/>
              <a:gd name="connsiteX99" fmla="*/ 357289 w 2053231"/>
              <a:gd name="connsiteY99" fmla="*/ 1639422 h 1662194"/>
              <a:gd name="connsiteX100" fmla="*/ 371784 w 2053231"/>
              <a:gd name="connsiteY100" fmla="*/ 1623550 h 1662194"/>
              <a:gd name="connsiteX101" fmla="*/ 370883 w 2053231"/>
              <a:gd name="connsiteY101" fmla="*/ 1614616 h 1662194"/>
              <a:gd name="connsiteX102" fmla="*/ 373124 w 2053231"/>
              <a:gd name="connsiteY102" fmla="*/ 1608241 h 1662194"/>
              <a:gd name="connsiteX103" fmla="*/ 386470 w 2053231"/>
              <a:gd name="connsiteY103" fmla="*/ 1602340 h 1662194"/>
              <a:gd name="connsiteX104" fmla="*/ 355700 w 2053231"/>
              <a:gd name="connsiteY104" fmla="*/ 1625181 h 1662194"/>
              <a:gd name="connsiteX105" fmla="*/ 349826 w 2053231"/>
              <a:gd name="connsiteY105" fmla="*/ 1638219 h 1662194"/>
              <a:gd name="connsiteX106" fmla="*/ 337986 w 2053231"/>
              <a:gd name="connsiteY106" fmla="*/ 1639466 h 1662194"/>
              <a:gd name="connsiteX107" fmla="*/ 330482 w 2053231"/>
              <a:gd name="connsiteY107" fmla="*/ 1641657 h 1662194"/>
              <a:gd name="connsiteX108" fmla="*/ 317482 w 2053231"/>
              <a:gd name="connsiteY108" fmla="*/ 1660871 h 1662194"/>
              <a:gd name="connsiteX109" fmla="*/ 314646 w 2053231"/>
              <a:gd name="connsiteY109" fmla="*/ 1662102 h 1662194"/>
              <a:gd name="connsiteX110" fmla="*/ 311554 w 2053231"/>
              <a:gd name="connsiteY110" fmla="*/ 1661070 h 1662194"/>
              <a:gd name="connsiteX111" fmla="*/ 311545 w 2053231"/>
              <a:gd name="connsiteY111" fmla="*/ 1655134 h 1662194"/>
              <a:gd name="connsiteX112" fmla="*/ 314614 w 2053231"/>
              <a:gd name="connsiteY112" fmla="*/ 1645462 h 1662194"/>
              <a:gd name="connsiteX113" fmla="*/ 313142 w 2053231"/>
              <a:gd name="connsiteY113" fmla="*/ 1638607 h 1662194"/>
              <a:gd name="connsiteX114" fmla="*/ 314556 w 2053231"/>
              <a:gd name="connsiteY114" fmla="*/ 1623053 h 1662194"/>
              <a:gd name="connsiteX115" fmla="*/ 319806 w 2053231"/>
              <a:gd name="connsiteY115" fmla="*/ 1599255 h 1662194"/>
              <a:gd name="connsiteX116" fmla="*/ 323146 w 2053231"/>
              <a:gd name="connsiteY116" fmla="*/ 1592843 h 1662194"/>
              <a:gd name="connsiteX117" fmla="*/ 325583 w 2053231"/>
              <a:gd name="connsiteY117" fmla="*/ 1589975 h 1662194"/>
              <a:gd name="connsiteX118" fmla="*/ 370015 w 2053231"/>
              <a:gd name="connsiteY118" fmla="*/ 1496536 h 1662194"/>
              <a:gd name="connsiteX119" fmla="*/ 423387 w 2053231"/>
              <a:gd name="connsiteY119" fmla="*/ 1432474 h 1662194"/>
              <a:gd name="connsiteX120" fmla="*/ 424653 w 2053231"/>
              <a:gd name="connsiteY120" fmla="*/ 1429888 h 1662194"/>
              <a:gd name="connsiteX121" fmla="*/ 398488 w 2053231"/>
              <a:gd name="connsiteY121" fmla="*/ 1443730 h 1662194"/>
              <a:gd name="connsiteX122" fmla="*/ 344235 w 2053231"/>
              <a:gd name="connsiteY122" fmla="*/ 1498251 h 1662194"/>
              <a:gd name="connsiteX123" fmla="*/ 311709 w 2053231"/>
              <a:gd name="connsiteY123" fmla="*/ 1532174 h 1662194"/>
              <a:gd name="connsiteX124" fmla="*/ 307346 w 2053231"/>
              <a:gd name="connsiteY124" fmla="*/ 1538378 h 1662194"/>
              <a:gd name="connsiteX125" fmla="*/ 303885 w 2053231"/>
              <a:gd name="connsiteY125" fmla="*/ 1540312 h 1662194"/>
              <a:gd name="connsiteX126" fmla="*/ 300616 w 2053231"/>
              <a:gd name="connsiteY126" fmla="*/ 1536182 h 1662194"/>
              <a:gd name="connsiteX127" fmla="*/ 301738 w 2053231"/>
              <a:gd name="connsiteY127" fmla="*/ 1520154 h 1662194"/>
              <a:gd name="connsiteX128" fmla="*/ 325516 w 2053231"/>
              <a:gd name="connsiteY128" fmla="*/ 1487494 h 1662194"/>
              <a:gd name="connsiteX129" fmla="*/ 359878 w 2053231"/>
              <a:gd name="connsiteY129" fmla="*/ 1448180 h 1662194"/>
              <a:gd name="connsiteX130" fmla="*/ 361202 w 2053231"/>
              <a:gd name="connsiteY130" fmla="*/ 1443774 h 1662194"/>
              <a:gd name="connsiteX131" fmla="*/ 341396 w 2053231"/>
              <a:gd name="connsiteY131" fmla="*/ 1463217 h 1662194"/>
              <a:gd name="connsiteX132" fmla="*/ 321920 w 2053231"/>
              <a:gd name="connsiteY132" fmla="*/ 1481922 h 1662194"/>
              <a:gd name="connsiteX133" fmla="*/ 316026 w 2053231"/>
              <a:gd name="connsiteY133" fmla="*/ 1483817 h 1662194"/>
              <a:gd name="connsiteX134" fmla="*/ 313293 w 2053231"/>
              <a:gd name="connsiteY134" fmla="*/ 1476640 h 1662194"/>
              <a:gd name="connsiteX135" fmla="*/ 320987 w 2053231"/>
              <a:gd name="connsiteY135" fmla="*/ 1457363 h 1662194"/>
              <a:gd name="connsiteX136" fmla="*/ 366421 w 2053231"/>
              <a:gd name="connsiteY136" fmla="*/ 1404350 h 1662194"/>
              <a:gd name="connsiteX137" fmla="*/ 388676 w 2053231"/>
              <a:gd name="connsiteY137" fmla="*/ 1374043 h 1662194"/>
              <a:gd name="connsiteX138" fmla="*/ 388815 w 2053231"/>
              <a:gd name="connsiteY138" fmla="*/ 1366891 h 1662194"/>
              <a:gd name="connsiteX139" fmla="*/ 399152 w 2053231"/>
              <a:gd name="connsiteY139" fmla="*/ 1354187 h 1662194"/>
              <a:gd name="connsiteX140" fmla="*/ 406566 w 2053231"/>
              <a:gd name="connsiteY140" fmla="*/ 1351394 h 1662194"/>
              <a:gd name="connsiteX141" fmla="*/ 482069 w 2053231"/>
              <a:gd name="connsiteY141" fmla="*/ 1267205 h 1662194"/>
              <a:gd name="connsiteX142" fmla="*/ 518959 w 2053231"/>
              <a:gd name="connsiteY142" fmla="*/ 1238829 h 1662194"/>
              <a:gd name="connsiteX143" fmla="*/ 518669 w 2053231"/>
              <a:gd name="connsiteY143" fmla="*/ 1236900 h 1662194"/>
              <a:gd name="connsiteX144" fmla="*/ 518032 w 2053231"/>
              <a:gd name="connsiteY144" fmla="*/ 1234863 h 1662194"/>
              <a:gd name="connsiteX145" fmla="*/ 466046 w 2053231"/>
              <a:gd name="connsiteY145" fmla="*/ 1277315 h 1662194"/>
              <a:gd name="connsiteX146" fmla="*/ 333346 w 2053231"/>
              <a:gd name="connsiteY146" fmla="*/ 1401587 h 1662194"/>
              <a:gd name="connsiteX147" fmla="*/ 295020 w 2053231"/>
              <a:gd name="connsiteY147" fmla="*/ 1449030 h 1662194"/>
              <a:gd name="connsiteX148" fmla="*/ 267879 w 2053231"/>
              <a:gd name="connsiteY148" fmla="*/ 1479137 h 1662194"/>
              <a:gd name="connsiteX149" fmla="*/ 252355 w 2053231"/>
              <a:gd name="connsiteY149" fmla="*/ 1485233 h 1662194"/>
              <a:gd name="connsiteX150" fmla="*/ 245464 w 2053231"/>
              <a:gd name="connsiteY150" fmla="*/ 1481225 h 1662194"/>
              <a:gd name="connsiteX151" fmla="*/ 248199 w 2053231"/>
              <a:gd name="connsiteY151" fmla="*/ 1475198 h 1662194"/>
              <a:gd name="connsiteX152" fmla="*/ 249719 w 2053231"/>
              <a:gd name="connsiteY152" fmla="*/ 1474298 h 1662194"/>
              <a:gd name="connsiteX153" fmla="*/ 265022 w 2053231"/>
              <a:gd name="connsiteY153" fmla="*/ 1457187 h 1662194"/>
              <a:gd name="connsiteX154" fmla="*/ 264042 w 2053231"/>
              <a:gd name="connsiteY154" fmla="*/ 1450679 h 1662194"/>
              <a:gd name="connsiteX155" fmla="*/ 265994 w 2053231"/>
              <a:gd name="connsiteY155" fmla="*/ 1443103 h 1662194"/>
              <a:gd name="connsiteX156" fmla="*/ 277856 w 2053231"/>
              <a:gd name="connsiteY156" fmla="*/ 1438342 h 1662194"/>
              <a:gd name="connsiteX157" fmla="*/ 262409 w 2053231"/>
              <a:gd name="connsiteY157" fmla="*/ 1442012 h 1662194"/>
              <a:gd name="connsiteX158" fmla="*/ 244092 w 2053231"/>
              <a:gd name="connsiteY158" fmla="*/ 1469157 h 1662194"/>
              <a:gd name="connsiteX159" fmla="*/ 241101 w 2053231"/>
              <a:gd name="connsiteY159" fmla="*/ 1474951 h 1662194"/>
              <a:gd name="connsiteX160" fmla="*/ 230946 w 2053231"/>
              <a:gd name="connsiteY160" fmla="*/ 1474930 h 1662194"/>
              <a:gd name="connsiteX161" fmla="*/ 222875 w 2053231"/>
              <a:gd name="connsiteY161" fmla="*/ 1477019 h 1662194"/>
              <a:gd name="connsiteX162" fmla="*/ 210022 w 2053231"/>
              <a:gd name="connsiteY162" fmla="*/ 1495743 h 1662194"/>
              <a:gd name="connsiteX163" fmla="*/ 204551 w 2053231"/>
              <a:gd name="connsiteY163" fmla="*/ 1496049 h 1662194"/>
              <a:gd name="connsiteX164" fmla="*/ 203865 w 2053231"/>
              <a:gd name="connsiteY164" fmla="*/ 1490741 h 1662194"/>
              <a:gd name="connsiteX165" fmla="*/ 206053 w 2053231"/>
              <a:gd name="connsiteY165" fmla="*/ 1482552 h 1662194"/>
              <a:gd name="connsiteX166" fmla="*/ 202817 w 2053231"/>
              <a:gd name="connsiteY166" fmla="*/ 1469093 h 1662194"/>
              <a:gd name="connsiteX167" fmla="*/ 202700 w 2053231"/>
              <a:gd name="connsiteY167" fmla="*/ 1461708 h 1662194"/>
              <a:gd name="connsiteX168" fmla="*/ 211471 w 2053231"/>
              <a:gd name="connsiteY168" fmla="*/ 1431976 h 1662194"/>
              <a:gd name="connsiteX169" fmla="*/ 213105 w 2053231"/>
              <a:gd name="connsiteY169" fmla="*/ 1428166 h 1662194"/>
              <a:gd name="connsiteX170" fmla="*/ 218896 w 2053231"/>
              <a:gd name="connsiteY170" fmla="*/ 1421914 h 1662194"/>
              <a:gd name="connsiteX171" fmla="*/ 259072 w 2053231"/>
              <a:gd name="connsiteY171" fmla="*/ 1336129 h 1662194"/>
              <a:gd name="connsiteX172" fmla="*/ 318969 w 2053231"/>
              <a:gd name="connsiteY172" fmla="*/ 1264095 h 1662194"/>
              <a:gd name="connsiteX173" fmla="*/ 295279 w 2053231"/>
              <a:gd name="connsiteY173" fmla="*/ 1275310 h 1662194"/>
              <a:gd name="connsiteX174" fmla="*/ 240496 w 2053231"/>
              <a:gd name="connsiteY174" fmla="*/ 1328516 h 1662194"/>
              <a:gd name="connsiteX175" fmla="*/ 203608 w 2053231"/>
              <a:gd name="connsiteY175" fmla="*/ 1367190 h 1662194"/>
              <a:gd name="connsiteX176" fmla="*/ 200363 w 2053231"/>
              <a:gd name="connsiteY176" fmla="*/ 1372023 h 1662194"/>
              <a:gd name="connsiteX177" fmla="*/ 196243 w 2053231"/>
              <a:gd name="connsiteY177" fmla="*/ 1374706 h 1662194"/>
              <a:gd name="connsiteX178" fmla="*/ 192975 w 2053231"/>
              <a:gd name="connsiteY178" fmla="*/ 1369850 h 1662194"/>
              <a:gd name="connsiteX179" fmla="*/ 196298 w 2053231"/>
              <a:gd name="connsiteY179" fmla="*/ 1350114 h 1662194"/>
              <a:gd name="connsiteX180" fmla="*/ 220823 w 2053231"/>
              <a:gd name="connsiteY180" fmla="*/ 1319488 h 1662194"/>
              <a:gd name="connsiteX181" fmla="*/ 254952 w 2053231"/>
              <a:gd name="connsiteY181" fmla="*/ 1277152 h 1662194"/>
              <a:gd name="connsiteX182" fmla="*/ 231829 w 2053231"/>
              <a:gd name="connsiteY182" fmla="*/ 1300220 h 1662194"/>
              <a:gd name="connsiteX183" fmla="*/ 213856 w 2053231"/>
              <a:gd name="connsiteY183" fmla="*/ 1317178 h 1662194"/>
              <a:gd name="connsiteX184" fmla="*/ 208292 w 2053231"/>
              <a:gd name="connsiteY184" fmla="*/ 1318335 h 1662194"/>
              <a:gd name="connsiteX185" fmla="*/ 206069 w 2053231"/>
              <a:gd name="connsiteY185" fmla="*/ 1312353 h 1662194"/>
              <a:gd name="connsiteX186" fmla="*/ 214792 w 2053231"/>
              <a:gd name="connsiteY186" fmla="*/ 1290375 h 1662194"/>
              <a:gd name="connsiteX187" fmla="*/ 233212 w 2053231"/>
              <a:gd name="connsiteY187" fmla="*/ 1268314 h 1662194"/>
              <a:gd name="connsiteX188" fmla="*/ 209985 w 2053231"/>
              <a:gd name="connsiteY188" fmla="*/ 1274547 h 1662194"/>
              <a:gd name="connsiteX189" fmla="*/ 226792 w 2053231"/>
              <a:gd name="connsiteY189" fmla="*/ 1254963 h 1662194"/>
              <a:gd name="connsiteX190" fmla="*/ 254893 w 2053231"/>
              <a:gd name="connsiteY190" fmla="*/ 1243720 h 1662194"/>
              <a:gd name="connsiteX191" fmla="*/ 265174 w 2053231"/>
              <a:gd name="connsiteY191" fmla="*/ 1231381 h 1662194"/>
              <a:gd name="connsiteX192" fmla="*/ 274983 w 2053231"/>
              <a:gd name="connsiteY192" fmla="*/ 1218089 h 1662194"/>
              <a:gd name="connsiteX193" fmla="*/ 276097 w 2053231"/>
              <a:gd name="connsiteY193" fmla="*/ 1206423 h 1662194"/>
              <a:gd name="connsiteX194" fmla="*/ 284393 w 2053231"/>
              <a:gd name="connsiteY194" fmla="*/ 1188942 h 1662194"/>
              <a:gd name="connsiteX195" fmla="*/ 285564 w 2053231"/>
              <a:gd name="connsiteY195" fmla="*/ 1188660 h 1662194"/>
              <a:gd name="connsiteX196" fmla="*/ 292146 w 2053231"/>
              <a:gd name="connsiteY196" fmla="*/ 1179596 h 1662194"/>
              <a:gd name="connsiteX197" fmla="*/ 298508 w 2053231"/>
              <a:gd name="connsiteY197" fmla="*/ 1170539 h 1662194"/>
              <a:gd name="connsiteX198" fmla="*/ 299955 w 2053231"/>
              <a:gd name="connsiteY198" fmla="*/ 1169157 h 1662194"/>
              <a:gd name="connsiteX199" fmla="*/ 332770 w 2053231"/>
              <a:gd name="connsiteY199" fmla="*/ 1112935 h 1662194"/>
              <a:gd name="connsiteX200" fmla="*/ 335024 w 2053231"/>
              <a:gd name="connsiteY200" fmla="*/ 1110316 h 1662194"/>
              <a:gd name="connsiteX201" fmla="*/ 249476 w 2053231"/>
              <a:gd name="connsiteY201" fmla="*/ 1121069 h 1662194"/>
              <a:gd name="connsiteX202" fmla="*/ 144761 w 2053231"/>
              <a:gd name="connsiteY202" fmla="*/ 1165054 h 1662194"/>
              <a:gd name="connsiteX203" fmla="*/ 147959 w 2053231"/>
              <a:gd name="connsiteY203" fmla="*/ 1142293 h 1662194"/>
              <a:gd name="connsiteX204" fmla="*/ 140945 w 2053231"/>
              <a:gd name="connsiteY204" fmla="*/ 1122784 h 1662194"/>
              <a:gd name="connsiteX205" fmla="*/ 132995 w 2053231"/>
              <a:gd name="connsiteY205" fmla="*/ 1080169 h 1662194"/>
              <a:gd name="connsiteX206" fmla="*/ 132932 w 2053231"/>
              <a:gd name="connsiteY206" fmla="*/ 1073145 h 1662194"/>
              <a:gd name="connsiteX207" fmla="*/ 107471 w 2053231"/>
              <a:gd name="connsiteY207" fmla="*/ 1069641 h 1662194"/>
              <a:gd name="connsiteX208" fmla="*/ 237170 w 2053231"/>
              <a:gd name="connsiteY208" fmla="*/ 944501 h 1662194"/>
              <a:gd name="connsiteX209" fmla="*/ 141885 w 2053231"/>
              <a:gd name="connsiteY209" fmla="*/ 970482 h 1662194"/>
              <a:gd name="connsiteX210" fmla="*/ 122894 w 2053231"/>
              <a:gd name="connsiteY210" fmla="*/ 933690 h 1662194"/>
              <a:gd name="connsiteX211" fmla="*/ 164349 w 2053231"/>
              <a:gd name="connsiteY211" fmla="*/ 898983 h 1662194"/>
              <a:gd name="connsiteX212" fmla="*/ 171729 w 2053231"/>
              <a:gd name="connsiteY212" fmla="*/ 832835 h 1662194"/>
              <a:gd name="connsiteX213" fmla="*/ 154363 w 2053231"/>
              <a:gd name="connsiteY213" fmla="*/ 773093 h 1662194"/>
              <a:gd name="connsiteX214" fmla="*/ 131631 w 2053231"/>
              <a:gd name="connsiteY214" fmla="*/ 754718 h 1662194"/>
              <a:gd name="connsiteX215" fmla="*/ 97724 w 2053231"/>
              <a:gd name="connsiteY215" fmla="*/ 721457 h 1662194"/>
              <a:gd name="connsiteX216" fmla="*/ 76752 w 2053231"/>
              <a:gd name="connsiteY216" fmla="*/ 700842 h 1662194"/>
              <a:gd name="connsiteX217" fmla="*/ 16087 w 2053231"/>
              <a:gd name="connsiteY217" fmla="*/ 711242 h 1662194"/>
              <a:gd name="connsiteX218" fmla="*/ 90653 w 2053231"/>
              <a:gd name="connsiteY218" fmla="*/ 654584 h 1662194"/>
              <a:gd name="connsiteX219" fmla="*/ 24812 w 2053231"/>
              <a:gd name="connsiteY219" fmla="*/ 663584 h 1662194"/>
              <a:gd name="connsiteX220" fmla="*/ 2404 w 2053231"/>
              <a:gd name="connsiteY220" fmla="*/ 660583 h 1662194"/>
              <a:gd name="connsiteX221" fmla="*/ 12183 w 2053231"/>
              <a:gd name="connsiteY221" fmla="*/ 642689 h 1662194"/>
              <a:gd name="connsiteX222" fmla="*/ 56815 w 2053231"/>
              <a:gd name="connsiteY222" fmla="*/ 611508 h 1662194"/>
              <a:gd name="connsiteX223" fmla="*/ 146002 w 2053231"/>
              <a:gd name="connsiteY223" fmla="*/ 528070 h 1662194"/>
              <a:gd name="connsiteX224" fmla="*/ 53605 w 2053231"/>
              <a:gd name="connsiteY224" fmla="*/ 568128 h 1662194"/>
              <a:gd name="connsiteX225" fmla="*/ 144533 w 2053231"/>
              <a:gd name="connsiteY225" fmla="*/ 482331 h 1662194"/>
              <a:gd name="connsiteX226" fmla="*/ 163364 w 2053231"/>
              <a:gd name="connsiteY226" fmla="*/ 454197 h 1662194"/>
              <a:gd name="connsiteX227" fmla="*/ 199601 w 2053231"/>
              <a:gd name="connsiteY227" fmla="*/ 384777 h 1662194"/>
              <a:gd name="connsiteX228" fmla="*/ 196137 w 2053231"/>
              <a:gd name="connsiteY228" fmla="*/ 377142 h 1662194"/>
              <a:gd name="connsiteX229" fmla="*/ 144214 w 2053231"/>
              <a:gd name="connsiteY229" fmla="*/ 389913 h 1662194"/>
              <a:gd name="connsiteX230" fmla="*/ 205134 w 2053231"/>
              <a:gd name="connsiteY230" fmla="*/ 330564 h 1662194"/>
              <a:gd name="connsiteX231" fmla="*/ 270335 w 2053231"/>
              <a:gd name="connsiteY231" fmla="*/ 284275 h 1662194"/>
              <a:gd name="connsiteX232" fmla="*/ 220394 w 2053231"/>
              <a:gd name="connsiteY232" fmla="*/ 292619 h 1662194"/>
              <a:gd name="connsiteX233" fmla="*/ 154123 w 2053231"/>
              <a:gd name="connsiteY233" fmla="*/ 320046 h 1662194"/>
              <a:gd name="connsiteX234" fmla="*/ 128340 w 2053231"/>
              <a:gd name="connsiteY234" fmla="*/ 311465 h 1662194"/>
              <a:gd name="connsiteX235" fmla="*/ 188414 w 2053231"/>
              <a:gd name="connsiteY235" fmla="*/ 267772 h 1662194"/>
              <a:gd name="connsiteX236" fmla="*/ 223517 w 2053231"/>
              <a:gd name="connsiteY236" fmla="*/ 247329 h 1662194"/>
              <a:gd name="connsiteX237" fmla="*/ 236566 w 2053231"/>
              <a:gd name="connsiteY237" fmla="*/ 232111 h 1662194"/>
              <a:gd name="connsiteX238" fmla="*/ 272158 w 2053231"/>
              <a:gd name="connsiteY238" fmla="*/ 178219 h 1662194"/>
              <a:gd name="connsiteX239" fmla="*/ 391098 w 2053231"/>
              <a:gd name="connsiteY239" fmla="*/ 116554 h 1662194"/>
              <a:gd name="connsiteX240" fmla="*/ 824736 w 2053231"/>
              <a:gd name="connsiteY240" fmla="*/ 7349 h 1662194"/>
              <a:gd name="connsiteX241" fmla="*/ 916305 w 2053231"/>
              <a:gd name="connsiteY241" fmla="*/ 445 h 1662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Lst>
            <a:rect l="l" t="t" r="r" b="b"/>
            <a:pathLst>
              <a:path w="2053231" h="1662194">
                <a:moveTo>
                  <a:pt x="520698" y="1336286"/>
                </a:moveTo>
                <a:cubicBezTo>
                  <a:pt x="493631" y="1354399"/>
                  <a:pt x="468499" y="1374385"/>
                  <a:pt x="450255" y="1401286"/>
                </a:cubicBezTo>
                <a:cubicBezTo>
                  <a:pt x="474217" y="1380128"/>
                  <a:pt x="498161" y="1358850"/>
                  <a:pt x="522124" y="1337692"/>
                </a:cubicBezTo>
                <a:cubicBezTo>
                  <a:pt x="521611" y="1337225"/>
                  <a:pt x="521210" y="1336753"/>
                  <a:pt x="520698" y="1336286"/>
                </a:cubicBezTo>
                <a:close/>
                <a:moveTo>
                  <a:pt x="356022" y="1224326"/>
                </a:moveTo>
                <a:cubicBezTo>
                  <a:pt x="353624" y="1225255"/>
                  <a:pt x="351007" y="1226191"/>
                  <a:pt x="348499" y="1227123"/>
                </a:cubicBezTo>
                <a:cubicBezTo>
                  <a:pt x="346610" y="1229246"/>
                  <a:pt x="344595" y="1231252"/>
                  <a:pt x="342726" y="1233496"/>
                </a:cubicBezTo>
                <a:cubicBezTo>
                  <a:pt x="343128" y="1233967"/>
                  <a:pt x="343639" y="1234433"/>
                  <a:pt x="344041" y="1234905"/>
                </a:cubicBezTo>
                <a:cubicBezTo>
                  <a:pt x="348035" y="1231379"/>
                  <a:pt x="352028" y="1227852"/>
                  <a:pt x="356022" y="1224326"/>
                </a:cubicBezTo>
                <a:close/>
                <a:moveTo>
                  <a:pt x="2051486" y="693085"/>
                </a:moveTo>
                <a:lnTo>
                  <a:pt x="2052521" y="699027"/>
                </a:lnTo>
                <a:cubicBezTo>
                  <a:pt x="2052973" y="701801"/>
                  <a:pt x="2053227" y="703634"/>
                  <a:pt x="2053231" y="704209"/>
                </a:cubicBezTo>
                <a:cubicBezTo>
                  <a:pt x="2053232" y="705042"/>
                  <a:pt x="2052996" y="704645"/>
                  <a:pt x="2052578" y="703324"/>
                </a:cubicBezTo>
                <a:lnTo>
                  <a:pt x="2051150" y="698083"/>
                </a:lnTo>
                <a:close/>
                <a:moveTo>
                  <a:pt x="2047071" y="666050"/>
                </a:moveTo>
                <a:cubicBezTo>
                  <a:pt x="2050290" y="667927"/>
                  <a:pt x="2051845" y="676823"/>
                  <a:pt x="2051782" y="688658"/>
                </a:cubicBezTo>
                <a:lnTo>
                  <a:pt x="2051486" y="693085"/>
                </a:lnTo>
                <a:lnTo>
                  <a:pt x="2050633" y="688201"/>
                </a:lnTo>
                <a:cubicBezTo>
                  <a:pt x="2049845" y="683863"/>
                  <a:pt x="2048914" y="678901"/>
                  <a:pt x="2047896" y="673632"/>
                </a:cubicBezTo>
                <a:lnTo>
                  <a:pt x="2046450" y="666352"/>
                </a:lnTo>
                <a:close/>
                <a:moveTo>
                  <a:pt x="916305" y="445"/>
                </a:moveTo>
                <a:cubicBezTo>
                  <a:pt x="1368523" y="-12890"/>
                  <a:pt x="1730383" y="278428"/>
                  <a:pt x="1732589" y="282783"/>
                </a:cubicBezTo>
                <a:cubicBezTo>
                  <a:pt x="1743479" y="304585"/>
                  <a:pt x="1763682" y="313475"/>
                  <a:pt x="1782474" y="324713"/>
                </a:cubicBezTo>
                <a:cubicBezTo>
                  <a:pt x="1798852" y="334580"/>
                  <a:pt x="1816308" y="345016"/>
                  <a:pt x="1825119" y="362527"/>
                </a:cubicBezTo>
                <a:cubicBezTo>
                  <a:pt x="1836775" y="385756"/>
                  <a:pt x="1810823" y="367248"/>
                  <a:pt x="1807900" y="376431"/>
                </a:cubicBezTo>
                <a:cubicBezTo>
                  <a:pt x="1818512" y="388309"/>
                  <a:pt x="1833810" y="399060"/>
                  <a:pt x="1839516" y="412799"/>
                </a:cubicBezTo>
                <a:cubicBezTo>
                  <a:pt x="1860006" y="462502"/>
                  <a:pt x="1893379" y="498084"/>
                  <a:pt x="1939352" y="525003"/>
                </a:cubicBezTo>
                <a:cubicBezTo>
                  <a:pt x="1952550" y="532797"/>
                  <a:pt x="1962664" y="547235"/>
                  <a:pt x="1979384" y="549095"/>
                </a:cubicBezTo>
                <a:cubicBezTo>
                  <a:pt x="2016500" y="553055"/>
                  <a:pt x="2011060" y="593940"/>
                  <a:pt x="2032970" y="611252"/>
                </a:cubicBezTo>
                <a:cubicBezTo>
                  <a:pt x="2035035" y="612878"/>
                  <a:pt x="2040093" y="634967"/>
                  <a:pt x="2044637" y="657225"/>
                </a:cubicBezTo>
                <a:lnTo>
                  <a:pt x="2046450" y="666352"/>
                </a:lnTo>
                <a:lnTo>
                  <a:pt x="2043509" y="667781"/>
                </a:lnTo>
                <a:lnTo>
                  <a:pt x="2042196" y="662709"/>
                </a:lnTo>
                <a:cubicBezTo>
                  <a:pt x="2039117" y="651261"/>
                  <a:pt x="2036317" y="642514"/>
                  <a:pt x="2035244" y="644730"/>
                </a:cubicBezTo>
                <a:cubicBezTo>
                  <a:pt x="2032399" y="650763"/>
                  <a:pt x="2027469" y="656137"/>
                  <a:pt x="2031373" y="663758"/>
                </a:cubicBezTo>
                <a:cubicBezTo>
                  <a:pt x="2032563" y="666171"/>
                  <a:pt x="2033366" y="673027"/>
                  <a:pt x="2036702" y="672471"/>
                </a:cubicBezTo>
                <a:cubicBezTo>
                  <a:pt x="2037814" y="672286"/>
                  <a:pt x="2039206" y="671278"/>
                  <a:pt x="2040989" y="669007"/>
                </a:cubicBezTo>
                <a:lnTo>
                  <a:pt x="2043509" y="667781"/>
                </a:lnTo>
                <a:lnTo>
                  <a:pt x="2045314" y="674752"/>
                </a:lnTo>
                <a:cubicBezTo>
                  <a:pt x="2047384" y="682973"/>
                  <a:pt x="2049365" y="691170"/>
                  <a:pt x="2050827" y="696895"/>
                </a:cubicBezTo>
                <a:lnTo>
                  <a:pt x="2051150" y="698083"/>
                </a:lnTo>
                <a:lnTo>
                  <a:pt x="2050479" y="708103"/>
                </a:lnTo>
                <a:cubicBezTo>
                  <a:pt x="2047138" y="735607"/>
                  <a:pt x="2037413" y="766704"/>
                  <a:pt x="2021667" y="768748"/>
                </a:cubicBezTo>
                <a:cubicBezTo>
                  <a:pt x="2038322" y="801742"/>
                  <a:pt x="2038322" y="801742"/>
                  <a:pt x="2001026" y="807600"/>
                </a:cubicBezTo>
                <a:cubicBezTo>
                  <a:pt x="2018815" y="828322"/>
                  <a:pt x="2019630" y="833746"/>
                  <a:pt x="2003043" y="841573"/>
                </a:cubicBezTo>
                <a:cubicBezTo>
                  <a:pt x="1987078" y="849136"/>
                  <a:pt x="1968540" y="852062"/>
                  <a:pt x="1954455" y="863318"/>
                </a:cubicBezTo>
                <a:cubicBezTo>
                  <a:pt x="1973021" y="889948"/>
                  <a:pt x="1981793" y="921149"/>
                  <a:pt x="2013756" y="933398"/>
                </a:cubicBezTo>
                <a:cubicBezTo>
                  <a:pt x="2018784" y="935289"/>
                  <a:pt x="2023200" y="943377"/>
                  <a:pt x="2020814" y="948060"/>
                </a:cubicBezTo>
                <a:cubicBezTo>
                  <a:pt x="2012501" y="965421"/>
                  <a:pt x="2032981" y="997439"/>
                  <a:pt x="1999694" y="1002071"/>
                </a:cubicBezTo>
                <a:cubicBezTo>
                  <a:pt x="1995595" y="1002694"/>
                  <a:pt x="1992260" y="1006198"/>
                  <a:pt x="1996260" y="1010788"/>
                </a:cubicBezTo>
                <a:cubicBezTo>
                  <a:pt x="2009977" y="1026437"/>
                  <a:pt x="1996091" y="1025815"/>
                  <a:pt x="1988056" y="1028144"/>
                </a:cubicBezTo>
                <a:cubicBezTo>
                  <a:pt x="1978318" y="1030895"/>
                  <a:pt x="1965850" y="1024289"/>
                  <a:pt x="1957824" y="1033281"/>
                </a:cubicBezTo>
                <a:cubicBezTo>
                  <a:pt x="1961396" y="1042367"/>
                  <a:pt x="1969502" y="1041973"/>
                  <a:pt x="1975645" y="1044674"/>
                </a:cubicBezTo>
                <a:cubicBezTo>
                  <a:pt x="1993618" y="1052670"/>
                  <a:pt x="2008752" y="1062335"/>
                  <a:pt x="2012817" y="1084246"/>
                </a:cubicBezTo>
                <a:cubicBezTo>
                  <a:pt x="2016139" y="1101942"/>
                  <a:pt x="2020251" y="1117551"/>
                  <a:pt x="1998013" y="1123751"/>
                </a:cubicBezTo>
                <a:cubicBezTo>
                  <a:pt x="1994517" y="1124716"/>
                  <a:pt x="1992995" y="1127069"/>
                  <a:pt x="1992789" y="1130104"/>
                </a:cubicBezTo>
                <a:cubicBezTo>
                  <a:pt x="1995858" y="1132908"/>
                  <a:pt x="1998836" y="1135836"/>
                  <a:pt x="2002236" y="1137903"/>
                </a:cubicBezTo>
                <a:cubicBezTo>
                  <a:pt x="2013624" y="1144667"/>
                  <a:pt x="2018713" y="1155034"/>
                  <a:pt x="2023435" y="1165899"/>
                </a:cubicBezTo>
                <a:cubicBezTo>
                  <a:pt x="2026462" y="1172823"/>
                  <a:pt x="2029801" y="1179615"/>
                  <a:pt x="2035208" y="1185490"/>
                </a:cubicBezTo>
                <a:cubicBezTo>
                  <a:pt x="2038513" y="1189134"/>
                  <a:pt x="2042333" y="1191791"/>
                  <a:pt x="2046850" y="1193215"/>
                </a:cubicBezTo>
                <a:cubicBezTo>
                  <a:pt x="2050800" y="1194535"/>
                  <a:pt x="2052188" y="1196426"/>
                  <a:pt x="2050187" y="1200006"/>
                </a:cubicBezTo>
                <a:cubicBezTo>
                  <a:pt x="2044556" y="1210251"/>
                  <a:pt x="2043350" y="1221315"/>
                  <a:pt x="2049991" y="1233932"/>
                </a:cubicBezTo>
                <a:cubicBezTo>
                  <a:pt x="2051998" y="1237741"/>
                  <a:pt x="2051516" y="1241149"/>
                  <a:pt x="2048331" y="1242710"/>
                </a:cubicBezTo>
                <a:cubicBezTo>
                  <a:pt x="2035094" y="1249334"/>
                  <a:pt x="2033719" y="1263674"/>
                  <a:pt x="2029492" y="1275930"/>
                </a:cubicBezTo>
                <a:cubicBezTo>
                  <a:pt x="2023502" y="1293333"/>
                  <a:pt x="2018334" y="1311072"/>
                  <a:pt x="2015196" y="1329833"/>
                </a:cubicBezTo>
                <a:cubicBezTo>
                  <a:pt x="2013350" y="1341039"/>
                  <a:pt x="2011596" y="1352122"/>
                  <a:pt x="2015859" y="1364335"/>
                </a:cubicBezTo>
                <a:cubicBezTo>
                  <a:pt x="2016860" y="1367329"/>
                  <a:pt x="2016253" y="1369894"/>
                  <a:pt x="2015170" y="1372232"/>
                </a:cubicBezTo>
                <a:cubicBezTo>
                  <a:pt x="2010635" y="1382439"/>
                  <a:pt x="2012999" y="1393019"/>
                  <a:pt x="2019257" y="1403832"/>
                </a:cubicBezTo>
                <a:cubicBezTo>
                  <a:pt x="2023108" y="1410365"/>
                  <a:pt x="2022905" y="1411220"/>
                  <a:pt x="2015624" y="1411223"/>
                </a:cubicBezTo>
                <a:cubicBezTo>
                  <a:pt x="2000860" y="1411357"/>
                  <a:pt x="1986168" y="1411245"/>
                  <a:pt x="1971985" y="1413782"/>
                </a:cubicBezTo>
                <a:cubicBezTo>
                  <a:pt x="1956082" y="1416619"/>
                  <a:pt x="1951610" y="1422099"/>
                  <a:pt x="1966206" y="1436993"/>
                </a:cubicBezTo>
                <a:cubicBezTo>
                  <a:pt x="1969330" y="1440158"/>
                  <a:pt x="1972178" y="1443697"/>
                  <a:pt x="1974002" y="1447754"/>
                </a:cubicBezTo>
                <a:cubicBezTo>
                  <a:pt x="1975370" y="1450979"/>
                  <a:pt x="1974945" y="1453294"/>
                  <a:pt x="1972546" y="1454950"/>
                </a:cubicBezTo>
                <a:cubicBezTo>
                  <a:pt x="1969762" y="1456982"/>
                  <a:pt x="1967717" y="1454386"/>
                  <a:pt x="1965671" y="1452516"/>
                </a:cubicBezTo>
                <a:cubicBezTo>
                  <a:pt x="1954562" y="1442472"/>
                  <a:pt x="1941527" y="1435764"/>
                  <a:pt x="1928933" y="1428314"/>
                </a:cubicBezTo>
                <a:cubicBezTo>
                  <a:pt x="1910873" y="1417535"/>
                  <a:pt x="1892134" y="1408112"/>
                  <a:pt x="1875468" y="1394863"/>
                </a:cubicBezTo>
                <a:cubicBezTo>
                  <a:pt x="1871210" y="1391493"/>
                  <a:pt x="1865571" y="1394348"/>
                  <a:pt x="1866020" y="1400268"/>
                </a:cubicBezTo>
                <a:cubicBezTo>
                  <a:pt x="1866468" y="1406189"/>
                  <a:pt x="1863504" y="1406289"/>
                  <a:pt x="1858896" y="1404990"/>
                </a:cubicBezTo>
                <a:cubicBezTo>
                  <a:pt x="1853372" y="1403481"/>
                  <a:pt x="1847849" y="1401970"/>
                  <a:pt x="1842400" y="1400216"/>
                </a:cubicBezTo>
                <a:cubicBezTo>
                  <a:pt x="1836713" y="1398348"/>
                  <a:pt x="1833646" y="1394090"/>
                  <a:pt x="1832282" y="1388684"/>
                </a:cubicBezTo>
                <a:cubicBezTo>
                  <a:pt x="1832018" y="1387664"/>
                  <a:pt x="1831818" y="1386520"/>
                  <a:pt x="1831925" y="1385578"/>
                </a:cubicBezTo>
                <a:lnTo>
                  <a:pt x="1832843" y="1384401"/>
                </a:lnTo>
                <a:lnTo>
                  <a:pt x="1834049" y="1383903"/>
                </a:lnTo>
                <a:cubicBezTo>
                  <a:pt x="1835301" y="1383359"/>
                  <a:pt x="1835377" y="1383220"/>
                  <a:pt x="1833405" y="1383680"/>
                </a:cubicBezTo>
                <a:lnTo>
                  <a:pt x="1832843" y="1384401"/>
                </a:lnTo>
                <a:lnTo>
                  <a:pt x="1827631" y="1386555"/>
                </a:lnTo>
                <a:cubicBezTo>
                  <a:pt x="1822159" y="1388874"/>
                  <a:pt x="1815463" y="1392037"/>
                  <a:pt x="1814508" y="1394492"/>
                </a:cubicBezTo>
                <a:cubicBezTo>
                  <a:pt x="1814434" y="1394737"/>
                  <a:pt x="1746947" y="1379564"/>
                  <a:pt x="1725537" y="1369261"/>
                </a:cubicBezTo>
                <a:cubicBezTo>
                  <a:pt x="1712210" y="1362805"/>
                  <a:pt x="1453259" y="1262256"/>
                  <a:pt x="1121393" y="1300561"/>
                </a:cubicBezTo>
                <a:cubicBezTo>
                  <a:pt x="1109682" y="1301924"/>
                  <a:pt x="1098576" y="1302904"/>
                  <a:pt x="1087231" y="1303770"/>
                </a:cubicBezTo>
                <a:cubicBezTo>
                  <a:pt x="986978" y="1312112"/>
                  <a:pt x="888210" y="1317859"/>
                  <a:pt x="847271" y="1325173"/>
                </a:cubicBezTo>
                <a:cubicBezTo>
                  <a:pt x="815265" y="1330975"/>
                  <a:pt x="653940" y="1376380"/>
                  <a:pt x="609922" y="1411659"/>
                </a:cubicBezTo>
                <a:cubicBezTo>
                  <a:pt x="564936" y="1447819"/>
                  <a:pt x="523345" y="1487498"/>
                  <a:pt x="481993" y="1527291"/>
                </a:cubicBezTo>
                <a:cubicBezTo>
                  <a:pt x="464056" y="1544491"/>
                  <a:pt x="444585" y="1560288"/>
                  <a:pt x="428986" y="1579832"/>
                </a:cubicBezTo>
                <a:cubicBezTo>
                  <a:pt x="413406" y="1599495"/>
                  <a:pt x="398812" y="1619854"/>
                  <a:pt x="381477" y="1638123"/>
                </a:cubicBezTo>
                <a:cubicBezTo>
                  <a:pt x="376530" y="1643377"/>
                  <a:pt x="371636" y="1648993"/>
                  <a:pt x="363420" y="1650118"/>
                </a:cubicBezTo>
                <a:cubicBezTo>
                  <a:pt x="361590" y="1650422"/>
                  <a:pt x="359596" y="1650368"/>
                  <a:pt x="357693" y="1650190"/>
                </a:cubicBezTo>
                <a:cubicBezTo>
                  <a:pt x="355571" y="1650019"/>
                  <a:pt x="353744" y="1648869"/>
                  <a:pt x="352667" y="1646846"/>
                </a:cubicBezTo>
                <a:cubicBezTo>
                  <a:pt x="351554" y="1644581"/>
                  <a:pt x="352673" y="1643211"/>
                  <a:pt x="354028" y="1641955"/>
                </a:cubicBezTo>
                <a:cubicBezTo>
                  <a:pt x="354999" y="1641074"/>
                  <a:pt x="355898" y="1639711"/>
                  <a:pt x="357289" y="1639422"/>
                </a:cubicBezTo>
                <a:cubicBezTo>
                  <a:pt x="366183" y="1637669"/>
                  <a:pt x="368481" y="1630202"/>
                  <a:pt x="371784" y="1623550"/>
                </a:cubicBezTo>
                <a:cubicBezTo>
                  <a:pt x="373233" y="1620714"/>
                  <a:pt x="374884" y="1618479"/>
                  <a:pt x="370883" y="1614616"/>
                </a:cubicBezTo>
                <a:cubicBezTo>
                  <a:pt x="367394" y="1611220"/>
                  <a:pt x="370195" y="1609309"/>
                  <a:pt x="373124" y="1608241"/>
                </a:cubicBezTo>
                <a:cubicBezTo>
                  <a:pt x="377206" y="1606771"/>
                  <a:pt x="382292" y="1606842"/>
                  <a:pt x="386470" y="1602340"/>
                </a:cubicBezTo>
                <a:cubicBezTo>
                  <a:pt x="368302" y="1602589"/>
                  <a:pt x="362339" y="1614298"/>
                  <a:pt x="355700" y="1625181"/>
                </a:cubicBezTo>
                <a:cubicBezTo>
                  <a:pt x="353206" y="1629142"/>
                  <a:pt x="351808" y="1633792"/>
                  <a:pt x="349826" y="1638219"/>
                </a:cubicBezTo>
                <a:cubicBezTo>
                  <a:pt x="347329" y="1643634"/>
                  <a:pt x="343524" y="1644004"/>
                  <a:pt x="337986" y="1639466"/>
                </a:cubicBezTo>
                <a:cubicBezTo>
                  <a:pt x="333071" y="1635392"/>
                  <a:pt x="331040" y="1635823"/>
                  <a:pt x="330482" y="1641657"/>
                </a:cubicBezTo>
                <a:cubicBezTo>
                  <a:pt x="329646" y="1650770"/>
                  <a:pt x="325555" y="1657329"/>
                  <a:pt x="317482" y="1660871"/>
                </a:cubicBezTo>
                <a:cubicBezTo>
                  <a:pt x="316602" y="1661264"/>
                  <a:pt x="315646" y="1661871"/>
                  <a:pt x="314646" y="1662102"/>
                </a:cubicBezTo>
                <a:cubicBezTo>
                  <a:pt x="313647" y="1662332"/>
                  <a:pt x="312605" y="1662186"/>
                  <a:pt x="311554" y="1661070"/>
                </a:cubicBezTo>
                <a:cubicBezTo>
                  <a:pt x="309728" y="1659193"/>
                  <a:pt x="310700" y="1656859"/>
                  <a:pt x="311545" y="1655134"/>
                </a:cubicBezTo>
                <a:cubicBezTo>
                  <a:pt x="313068" y="1652055"/>
                  <a:pt x="314390" y="1649104"/>
                  <a:pt x="314614" y="1645462"/>
                </a:cubicBezTo>
                <a:cubicBezTo>
                  <a:pt x="314801" y="1643033"/>
                  <a:pt x="314952" y="1640362"/>
                  <a:pt x="313142" y="1638607"/>
                </a:cubicBezTo>
                <a:cubicBezTo>
                  <a:pt x="305616" y="1631107"/>
                  <a:pt x="309683" y="1627336"/>
                  <a:pt x="314556" y="1623053"/>
                </a:cubicBezTo>
                <a:cubicBezTo>
                  <a:pt x="321298" y="1617253"/>
                  <a:pt x="323030" y="1608959"/>
                  <a:pt x="319806" y="1599255"/>
                </a:cubicBezTo>
                <a:cubicBezTo>
                  <a:pt x="318549" y="1595299"/>
                  <a:pt x="318626" y="1592874"/>
                  <a:pt x="323146" y="1592843"/>
                </a:cubicBezTo>
                <a:cubicBezTo>
                  <a:pt x="324902" y="1592784"/>
                  <a:pt x="325142" y="1591443"/>
                  <a:pt x="325583" y="1589975"/>
                </a:cubicBezTo>
                <a:cubicBezTo>
                  <a:pt x="334507" y="1555393"/>
                  <a:pt x="350324" y="1524818"/>
                  <a:pt x="370015" y="1496536"/>
                </a:cubicBezTo>
                <a:cubicBezTo>
                  <a:pt x="385986" y="1473588"/>
                  <a:pt x="404257" y="1452743"/>
                  <a:pt x="423387" y="1432474"/>
                </a:cubicBezTo>
                <a:cubicBezTo>
                  <a:pt x="423956" y="1431850"/>
                  <a:pt x="424506" y="1431105"/>
                  <a:pt x="424653" y="1429888"/>
                </a:cubicBezTo>
                <a:cubicBezTo>
                  <a:pt x="414588" y="1432649"/>
                  <a:pt x="406328" y="1437894"/>
                  <a:pt x="398488" y="1443730"/>
                </a:cubicBezTo>
                <a:cubicBezTo>
                  <a:pt x="377645" y="1459210"/>
                  <a:pt x="361077" y="1478908"/>
                  <a:pt x="344235" y="1498251"/>
                </a:cubicBezTo>
                <a:cubicBezTo>
                  <a:pt x="333989" y="1510104"/>
                  <a:pt x="323362" y="1521607"/>
                  <a:pt x="311709" y="1532174"/>
                </a:cubicBezTo>
                <a:cubicBezTo>
                  <a:pt x="309768" y="1533936"/>
                  <a:pt x="308556" y="1536157"/>
                  <a:pt x="307346" y="1538378"/>
                </a:cubicBezTo>
                <a:cubicBezTo>
                  <a:pt x="306649" y="1539613"/>
                  <a:pt x="305714" y="1540735"/>
                  <a:pt x="303885" y="1540312"/>
                </a:cubicBezTo>
                <a:cubicBezTo>
                  <a:pt x="301599" y="1539783"/>
                  <a:pt x="301108" y="1537982"/>
                  <a:pt x="300616" y="1536182"/>
                </a:cubicBezTo>
                <a:cubicBezTo>
                  <a:pt x="299089" y="1530419"/>
                  <a:pt x="299737" y="1525188"/>
                  <a:pt x="301738" y="1520154"/>
                </a:cubicBezTo>
                <a:cubicBezTo>
                  <a:pt x="306972" y="1507258"/>
                  <a:pt x="316043" y="1497141"/>
                  <a:pt x="325516" y="1487494"/>
                </a:cubicBezTo>
                <a:cubicBezTo>
                  <a:pt x="337773" y="1475089"/>
                  <a:pt x="349521" y="1462217"/>
                  <a:pt x="359878" y="1448180"/>
                </a:cubicBezTo>
                <a:cubicBezTo>
                  <a:pt x="360612" y="1447186"/>
                  <a:pt x="362168" y="1446527"/>
                  <a:pt x="361202" y="1443774"/>
                </a:cubicBezTo>
                <a:cubicBezTo>
                  <a:pt x="354369" y="1450424"/>
                  <a:pt x="347955" y="1456939"/>
                  <a:pt x="341396" y="1463217"/>
                </a:cubicBezTo>
                <a:cubicBezTo>
                  <a:pt x="334947" y="1469491"/>
                  <a:pt x="328387" y="1475769"/>
                  <a:pt x="321920" y="1481922"/>
                </a:cubicBezTo>
                <a:cubicBezTo>
                  <a:pt x="320381" y="1483428"/>
                  <a:pt x="318823" y="1485539"/>
                  <a:pt x="316026" y="1483817"/>
                </a:cubicBezTo>
                <a:cubicBezTo>
                  <a:pt x="313120" y="1482098"/>
                  <a:pt x="312995" y="1479073"/>
                  <a:pt x="313293" y="1476640"/>
                </a:cubicBezTo>
                <a:cubicBezTo>
                  <a:pt x="314309" y="1469459"/>
                  <a:pt x="316990" y="1463070"/>
                  <a:pt x="320987" y="1457363"/>
                </a:cubicBezTo>
                <a:cubicBezTo>
                  <a:pt x="334700" y="1438488"/>
                  <a:pt x="351319" y="1422060"/>
                  <a:pt x="366421" y="1404350"/>
                </a:cubicBezTo>
                <a:cubicBezTo>
                  <a:pt x="374576" y="1394748"/>
                  <a:pt x="381873" y="1384569"/>
                  <a:pt x="388676" y="1374043"/>
                </a:cubicBezTo>
                <a:cubicBezTo>
                  <a:pt x="390198" y="1371690"/>
                  <a:pt x="389762" y="1369525"/>
                  <a:pt x="388815" y="1366891"/>
                </a:cubicBezTo>
                <a:cubicBezTo>
                  <a:pt x="385008" y="1356238"/>
                  <a:pt x="387867" y="1352507"/>
                  <a:pt x="399152" y="1354187"/>
                </a:cubicBezTo>
                <a:cubicBezTo>
                  <a:pt x="402646" y="1354676"/>
                  <a:pt x="404861" y="1353995"/>
                  <a:pt x="406566" y="1351394"/>
                </a:cubicBezTo>
                <a:cubicBezTo>
                  <a:pt x="427105" y="1319207"/>
                  <a:pt x="452997" y="1291806"/>
                  <a:pt x="482069" y="1267205"/>
                </a:cubicBezTo>
                <a:cubicBezTo>
                  <a:pt x="493922" y="1257237"/>
                  <a:pt x="506286" y="1247735"/>
                  <a:pt x="518959" y="1238829"/>
                </a:cubicBezTo>
                <a:cubicBezTo>
                  <a:pt x="518868" y="1238227"/>
                  <a:pt x="518760" y="1237504"/>
                  <a:pt x="518669" y="1236900"/>
                </a:cubicBezTo>
                <a:cubicBezTo>
                  <a:pt x="518432" y="1236061"/>
                  <a:pt x="518250" y="1235582"/>
                  <a:pt x="518032" y="1234863"/>
                </a:cubicBezTo>
                <a:cubicBezTo>
                  <a:pt x="500338" y="1248541"/>
                  <a:pt x="482918" y="1262574"/>
                  <a:pt x="466046" y="1277315"/>
                </a:cubicBezTo>
                <a:cubicBezTo>
                  <a:pt x="420302" y="1317256"/>
                  <a:pt x="377281" y="1359890"/>
                  <a:pt x="333346" y="1401587"/>
                </a:cubicBezTo>
                <a:cubicBezTo>
                  <a:pt x="318580" y="1415651"/>
                  <a:pt x="307887" y="1433334"/>
                  <a:pt x="295020" y="1449030"/>
                </a:cubicBezTo>
                <a:cubicBezTo>
                  <a:pt x="286442" y="1459495"/>
                  <a:pt x="278375" y="1470426"/>
                  <a:pt x="267879" y="1479137"/>
                </a:cubicBezTo>
                <a:cubicBezTo>
                  <a:pt x="263556" y="1482676"/>
                  <a:pt x="258960" y="1485859"/>
                  <a:pt x="252355" y="1485233"/>
                </a:cubicBezTo>
                <a:cubicBezTo>
                  <a:pt x="249776" y="1484957"/>
                  <a:pt x="246813" y="1484329"/>
                  <a:pt x="245464" y="1481225"/>
                </a:cubicBezTo>
                <a:cubicBezTo>
                  <a:pt x="244224" y="1478118"/>
                  <a:pt x="246312" y="1476593"/>
                  <a:pt x="248199" y="1475198"/>
                </a:cubicBezTo>
                <a:cubicBezTo>
                  <a:pt x="248694" y="1474817"/>
                  <a:pt x="249170" y="1474317"/>
                  <a:pt x="249719" y="1474298"/>
                </a:cubicBezTo>
                <a:cubicBezTo>
                  <a:pt x="260039" y="1473224"/>
                  <a:pt x="261077" y="1463982"/>
                  <a:pt x="265022" y="1457187"/>
                </a:cubicBezTo>
                <a:cubicBezTo>
                  <a:pt x="266250" y="1455086"/>
                  <a:pt x="266052" y="1453033"/>
                  <a:pt x="264042" y="1450679"/>
                </a:cubicBezTo>
                <a:cubicBezTo>
                  <a:pt x="260427" y="1446440"/>
                  <a:pt x="262222" y="1444441"/>
                  <a:pt x="265994" y="1443103"/>
                </a:cubicBezTo>
                <a:cubicBezTo>
                  <a:pt x="269764" y="1441764"/>
                  <a:pt x="273991" y="1441259"/>
                  <a:pt x="277856" y="1438342"/>
                </a:cubicBezTo>
                <a:cubicBezTo>
                  <a:pt x="270706" y="1436282"/>
                  <a:pt x="266347" y="1438850"/>
                  <a:pt x="262409" y="1442012"/>
                </a:cubicBezTo>
                <a:cubicBezTo>
                  <a:pt x="253526" y="1448973"/>
                  <a:pt x="248626" y="1458951"/>
                  <a:pt x="244092" y="1469157"/>
                </a:cubicBezTo>
                <a:cubicBezTo>
                  <a:pt x="243174" y="1471127"/>
                  <a:pt x="242512" y="1473329"/>
                  <a:pt x="241101" y="1474951"/>
                </a:cubicBezTo>
                <a:cubicBezTo>
                  <a:pt x="238498" y="1478189"/>
                  <a:pt x="235259" y="1478661"/>
                  <a:pt x="230946" y="1474930"/>
                </a:cubicBezTo>
                <a:cubicBezTo>
                  <a:pt x="225246" y="1470034"/>
                  <a:pt x="223544" y="1470455"/>
                  <a:pt x="222875" y="1477019"/>
                </a:cubicBezTo>
                <a:cubicBezTo>
                  <a:pt x="222002" y="1485891"/>
                  <a:pt x="217986" y="1492204"/>
                  <a:pt x="210022" y="1495743"/>
                </a:cubicBezTo>
                <a:cubicBezTo>
                  <a:pt x="208375" y="1496526"/>
                  <a:pt x="206653" y="1497553"/>
                  <a:pt x="204551" y="1496049"/>
                </a:cubicBezTo>
                <a:cubicBezTo>
                  <a:pt x="202304" y="1494307"/>
                  <a:pt x="203349" y="1492455"/>
                  <a:pt x="203865" y="1490741"/>
                </a:cubicBezTo>
                <a:cubicBezTo>
                  <a:pt x="204563" y="1488052"/>
                  <a:pt x="205482" y="1485357"/>
                  <a:pt x="206053" y="1482552"/>
                </a:cubicBezTo>
                <a:cubicBezTo>
                  <a:pt x="207140" y="1478033"/>
                  <a:pt x="206762" y="1473321"/>
                  <a:pt x="202817" y="1469093"/>
                </a:cubicBezTo>
                <a:cubicBezTo>
                  <a:pt x="199930" y="1466041"/>
                  <a:pt x="199842" y="1463985"/>
                  <a:pt x="202700" y="1461708"/>
                </a:cubicBezTo>
                <a:cubicBezTo>
                  <a:pt x="211895" y="1454615"/>
                  <a:pt x="217050" y="1445598"/>
                  <a:pt x="211471" y="1431976"/>
                </a:cubicBezTo>
                <a:cubicBezTo>
                  <a:pt x="210632" y="1430066"/>
                  <a:pt x="211001" y="1428115"/>
                  <a:pt x="213105" y="1428166"/>
                </a:cubicBezTo>
                <a:cubicBezTo>
                  <a:pt x="217770" y="1428372"/>
                  <a:pt x="218067" y="1425213"/>
                  <a:pt x="218896" y="1421914"/>
                </a:cubicBezTo>
                <a:cubicBezTo>
                  <a:pt x="227047" y="1390265"/>
                  <a:pt x="241506" y="1362401"/>
                  <a:pt x="259072" y="1336129"/>
                </a:cubicBezTo>
                <a:cubicBezTo>
                  <a:pt x="276455" y="1310105"/>
                  <a:pt x="296872" y="1286644"/>
                  <a:pt x="318969" y="1264095"/>
                </a:cubicBezTo>
                <a:cubicBezTo>
                  <a:pt x="311942" y="1265059"/>
                  <a:pt x="303391" y="1269828"/>
                  <a:pt x="295279" y="1275310"/>
                </a:cubicBezTo>
                <a:cubicBezTo>
                  <a:pt x="273869" y="1289962"/>
                  <a:pt x="257374" y="1309414"/>
                  <a:pt x="240496" y="1328516"/>
                </a:cubicBezTo>
                <a:cubicBezTo>
                  <a:pt x="228711" y="1341875"/>
                  <a:pt x="217311" y="1355584"/>
                  <a:pt x="203608" y="1367190"/>
                </a:cubicBezTo>
                <a:cubicBezTo>
                  <a:pt x="202034" y="1368454"/>
                  <a:pt x="201062" y="1370061"/>
                  <a:pt x="200363" y="1372023"/>
                </a:cubicBezTo>
                <a:cubicBezTo>
                  <a:pt x="199739" y="1373740"/>
                  <a:pt x="198657" y="1375352"/>
                  <a:pt x="196243" y="1374706"/>
                </a:cubicBezTo>
                <a:cubicBezTo>
                  <a:pt x="193811" y="1373940"/>
                  <a:pt x="193265" y="1371778"/>
                  <a:pt x="192975" y="1369850"/>
                </a:cubicBezTo>
                <a:cubicBezTo>
                  <a:pt x="192218" y="1362606"/>
                  <a:pt x="193106" y="1356035"/>
                  <a:pt x="196298" y="1350114"/>
                </a:cubicBezTo>
                <a:cubicBezTo>
                  <a:pt x="202463" y="1338277"/>
                  <a:pt x="211643" y="1328882"/>
                  <a:pt x="220823" y="1319488"/>
                </a:cubicBezTo>
                <a:cubicBezTo>
                  <a:pt x="233558" y="1306582"/>
                  <a:pt x="245032" y="1292629"/>
                  <a:pt x="254952" y="1277152"/>
                </a:cubicBezTo>
                <a:cubicBezTo>
                  <a:pt x="247275" y="1284800"/>
                  <a:pt x="239616" y="1292569"/>
                  <a:pt x="231829" y="1300220"/>
                </a:cubicBezTo>
                <a:cubicBezTo>
                  <a:pt x="225966" y="1305990"/>
                  <a:pt x="219847" y="1311525"/>
                  <a:pt x="213856" y="1317178"/>
                </a:cubicBezTo>
                <a:cubicBezTo>
                  <a:pt x="212408" y="1318560"/>
                  <a:pt x="210869" y="1320065"/>
                  <a:pt x="208292" y="1318335"/>
                </a:cubicBezTo>
                <a:cubicBezTo>
                  <a:pt x="205971" y="1316838"/>
                  <a:pt x="205956" y="1314537"/>
                  <a:pt x="206069" y="1312353"/>
                </a:cubicBezTo>
                <a:cubicBezTo>
                  <a:pt x="206429" y="1303739"/>
                  <a:pt x="210008" y="1296714"/>
                  <a:pt x="214792" y="1290375"/>
                </a:cubicBezTo>
                <a:cubicBezTo>
                  <a:pt x="220603" y="1282791"/>
                  <a:pt x="226798" y="1275556"/>
                  <a:pt x="233212" y="1268314"/>
                </a:cubicBezTo>
                <a:cubicBezTo>
                  <a:pt x="225488" y="1270512"/>
                  <a:pt x="217764" y="1272711"/>
                  <a:pt x="209985" y="1274547"/>
                </a:cubicBezTo>
                <a:cubicBezTo>
                  <a:pt x="211507" y="1260444"/>
                  <a:pt x="219543" y="1257387"/>
                  <a:pt x="226792" y="1254963"/>
                </a:cubicBezTo>
                <a:cubicBezTo>
                  <a:pt x="236584" y="1251847"/>
                  <a:pt x="245829" y="1248023"/>
                  <a:pt x="254893" y="1243720"/>
                </a:cubicBezTo>
                <a:cubicBezTo>
                  <a:pt x="258356" y="1239606"/>
                  <a:pt x="261838" y="1235612"/>
                  <a:pt x="265174" y="1231381"/>
                </a:cubicBezTo>
                <a:cubicBezTo>
                  <a:pt x="268603" y="1227026"/>
                  <a:pt x="271810" y="1222678"/>
                  <a:pt x="274983" y="1218089"/>
                </a:cubicBezTo>
                <a:cubicBezTo>
                  <a:pt x="277238" y="1214743"/>
                  <a:pt x="280114" y="1211861"/>
                  <a:pt x="276097" y="1206423"/>
                </a:cubicBezTo>
                <a:cubicBezTo>
                  <a:pt x="274290" y="1203940"/>
                  <a:pt x="281556" y="1189886"/>
                  <a:pt x="284393" y="1188942"/>
                </a:cubicBezTo>
                <a:cubicBezTo>
                  <a:pt x="284814" y="1188807"/>
                  <a:pt x="285235" y="1188671"/>
                  <a:pt x="285564" y="1188660"/>
                </a:cubicBezTo>
                <a:cubicBezTo>
                  <a:pt x="292004" y="1188929"/>
                  <a:pt x="292815" y="1184782"/>
                  <a:pt x="292146" y="1179596"/>
                </a:cubicBezTo>
                <a:cubicBezTo>
                  <a:pt x="291495" y="1174530"/>
                  <a:pt x="289455" y="1168299"/>
                  <a:pt x="298508" y="1170539"/>
                </a:cubicBezTo>
                <a:cubicBezTo>
                  <a:pt x="299532" y="1170747"/>
                  <a:pt x="299644" y="1170016"/>
                  <a:pt x="299955" y="1169157"/>
                </a:cubicBezTo>
                <a:cubicBezTo>
                  <a:pt x="306154" y="1147265"/>
                  <a:pt x="319572" y="1130097"/>
                  <a:pt x="332770" y="1112935"/>
                </a:cubicBezTo>
                <a:cubicBezTo>
                  <a:pt x="333521" y="1112062"/>
                  <a:pt x="334273" y="1111189"/>
                  <a:pt x="335024" y="1110316"/>
                </a:cubicBezTo>
                <a:cubicBezTo>
                  <a:pt x="319191" y="1115089"/>
                  <a:pt x="265666" y="1122341"/>
                  <a:pt x="249476" y="1121069"/>
                </a:cubicBezTo>
                <a:cubicBezTo>
                  <a:pt x="235080" y="1119979"/>
                  <a:pt x="159000" y="1148948"/>
                  <a:pt x="144761" y="1165054"/>
                </a:cubicBezTo>
                <a:cubicBezTo>
                  <a:pt x="140625" y="1152958"/>
                  <a:pt x="144841" y="1147971"/>
                  <a:pt x="147959" y="1142293"/>
                </a:cubicBezTo>
                <a:cubicBezTo>
                  <a:pt x="152380" y="1134270"/>
                  <a:pt x="152425" y="1128696"/>
                  <a:pt x="140945" y="1122784"/>
                </a:cubicBezTo>
                <a:cubicBezTo>
                  <a:pt x="108074" y="1105962"/>
                  <a:pt x="108313" y="1105348"/>
                  <a:pt x="132995" y="1080169"/>
                </a:cubicBezTo>
                <a:cubicBezTo>
                  <a:pt x="134149" y="1079040"/>
                  <a:pt x="132965" y="1075567"/>
                  <a:pt x="132932" y="1073145"/>
                </a:cubicBezTo>
                <a:cubicBezTo>
                  <a:pt x="125033" y="1069777"/>
                  <a:pt x="117774" y="1079470"/>
                  <a:pt x="107471" y="1069641"/>
                </a:cubicBezTo>
                <a:cubicBezTo>
                  <a:pt x="138659" y="1023892"/>
                  <a:pt x="189934" y="979646"/>
                  <a:pt x="237170" y="944501"/>
                </a:cubicBezTo>
                <a:cubicBezTo>
                  <a:pt x="193257" y="934956"/>
                  <a:pt x="173695" y="974378"/>
                  <a:pt x="141885" y="970482"/>
                </a:cubicBezTo>
                <a:cubicBezTo>
                  <a:pt x="124594" y="958951"/>
                  <a:pt x="167767" y="937873"/>
                  <a:pt x="122894" y="933690"/>
                </a:cubicBezTo>
                <a:cubicBezTo>
                  <a:pt x="140401" y="922440"/>
                  <a:pt x="153005" y="911599"/>
                  <a:pt x="164349" y="898983"/>
                </a:cubicBezTo>
                <a:cubicBezTo>
                  <a:pt x="184453" y="876379"/>
                  <a:pt x="186889" y="861761"/>
                  <a:pt x="171729" y="832835"/>
                </a:cubicBezTo>
                <a:cubicBezTo>
                  <a:pt x="161695" y="813791"/>
                  <a:pt x="148713" y="796420"/>
                  <a:pt x="154363" y="773093"/>
                </a:cubicBezTo>
                <a:cubicBezTo>
                  <a:pt x="158248" y="757093"/>
                  <a:pt x="154275" y="746809"/>
                  <a:pt x="131631" y="754718"/>
                </a:cubicBezTo>
                <a:cubicBezTo>
                  <a:pt x="107194" y="763172"/>
                  <a:pt x="95396" y="749276"/>
                  <a:pt x="97724" y="721457"/>
                </a:cubicBezTo>
                <a:cubicBezTo>
                  <a:pt x="99233" y="703599"/>
                  <a:pt x="94009" y="698202"/>
                  <a:pt x="76752" y="700842"/>
                </a:cubicBezTo>
                <a:cubicBezTo>
                  <a:pt x="57665" y="703786"/>
                  <a:pt x="40962" y="715978"/>
                  <a:pt x="16087" y="711242"/>
                </a:cubicBezTo>
                <a:cubicBezTo>
                  <a:pt x="30443" y="678294"/>
                  <a:pt x="72877" y="686073"/>
                  <a:pt x="90653" y="654584"/>
                </a:cubicBezTo>
                <a:cubicBezTo>
                  <a:pt x="63957" y="655362"/>
                  <a:pt x="43557" y="656170"/>
                  <a:pt x="24812" y="663584"/>
                </a:cubicBezTo>
                <a:cubicBezTo>
                  <a:pt x="16994" y="666634"/>
                  <a:pt x="8410" y="669708"/>
                  <a:pt x="2404" y="660583"/>
                </a:cubicBezTo>
                <a:cubicBezTo>
                  <a:pt x="-4770" y="649559"/>
                  <a:pt x="5794" y="644964"/>
                  <a:pt x="12183" y="642689"/>
                </a:cubicBezTo>
                <a:cubicBezTo>
                  <a:pt x="30212" y="636389"/>
                  <a:pt x="42692" y="622523"/>
                  <a:pt x="56815" y="611508"/>
                </a:cubicBezTo>
                <a:cubicBezTo>
                  <a:pt x="87715" y="587331"/>
                  <a:pt x="122599" y="566896"/>
                  <a:pt x="146002" y="528070"/>
                </a:cubicBezTo>
                <a:cubicBezTo>
                  <a:pt x="110894" y="538943"/>
                  <a:pt x="86947" y="562402"/>
                  <a:pt x="53605" y="568128"/>
                </a:cubicBezTo>
                <a:cubicBezTo>
                  <a:pt x="77936" y="532542"/>
                  <a:pt x="112422" y="508728"/>
                  <a:pt x="144533" y="482331"/>
                </a:cubicBezTo>
                <a:cubicBezTo>
                  <a:pt x="153674" y="474875"/>
                  <a:pt x="163378" y="469703"/>
                  <a:pt x="163364" y="454197"/>
                </a:cubicBezTo>
                <a:cubicBezTo>
                  <a:pt x="163373" y="424156"/>
                  <a:pt x="172924" y="398880"/>
                  <a:pt x="199601" y="384777"/>
                </a:cubicBezTo>
                <a:cubicBezTo>
                  <a:pt x="199803" y="384650"/>
                  <a:pt x="197595" y="380242"/>
                  <a:pt x="196137" y="377142"/>
                </a:cubicBezTo>
                <a:cubicBezTo>
                  <a:pt x="178537" y="376765"/>
                  <a:pt x="167478" y="394944"/>
                  <a:pt x="144214" y="389913"/>
                </a:cubicBezTo>
                <a:cubicBezTo>
                  <a:pt x="161905" y="365211"/>
                  <a:pt x="176556" y="343034"/>
                  <a:pt x="205134" y="330564"/>
                </a:cubicBezTo>
                <a:cubicBezTo>
                  <a:pt x="228018" y="320587"/>
                  <a:pt x="257209" y="314396"/>
                  <a:pt x="270335" y="284275"/>
                </a:cubicBezTo>
                <a:cubicBezTo>
                  <a:pt x="249047" y="279178"/>
                  <a:pt x="234875" y="286923"/>
                  <a:pt x="220394" y="292619"/>
                </a:cubicBezTo>
                <a:cubicBezTo>
                  <a:pt x="198098" y="301365"/>
                  <a:pt x="176403" y="311180"/>
                  <a:pt x="154123" y="320046"/>
                </a:cubicBezTo>
                <a:cubicBezTo>
                  <a:pt x="145684" y="323359"/>
                  <a:pt x="136258" y="325978"/>
                  <a:pt x="128340" y="311465"/>
                </a:cubicBezTo>
                <a:cubicBezTo>
                  <a:pt x="157619" y="307330"/>
                  <a:pt x="172542" y="286962"/>
                  <a:pt x="188414" y="267772"/>
                </a:cubicBezTo>
                <a:cubicBezTo>
                  <a:pt x="197377" y="256931"/>
                  <a:pt x="203838" y="242662"/>
                  <a:pt x="223517" y="247329"/>
                </a:cubicBezTo>
                <a:cubicBezTo>
                  <a:pt x="233924" y="249765"/>
                  <a:pt x="239113" y="241717"/>
                  <a:pt x="236566" y="232111"/>
                </a:cubicBezTo>
                <a:cubicBezTo>
                  <a:pt x="227725" y="198248"/>
                  <a:pt x="249095" y="185536"/>
                  <a:pt x="272158" y="178219"/>
                </a:cubicBezTo>
                <a:cubicBezTo>
                  <a:pt x="315740" y="164274"/>
                  <a:pt x="349248" y="133952"/>
                  <a:pt x="391098" y="116554"/>
                </a:cubicBezTo>
                <a:cubicBezTo>
                  <a:pt x="431811" y="99677"/>
                  <a:pt x="744020" y="17213"/>
                  <a:pt x="824736" y="7349"/>
                </a:cubicBezTo>
                <a:cubicBezTo>
                  <a:pt x="855607" y="3576"/>
                  <a:pt x="886157" y="1334"/>
                  <a:pt x="916305" y="445"/>
                </a:cubicBezTo>
                <a:close/>
              </a:path>
            </a:pathLst>
          </a:custGeom>
        </p:spPr>
        <p:txBody>
          <a:bodyPr wrap="square" anchor="ctr">
            <a:noAutofit/>
          </a:bodyPr>
          <a:lstStyle>
            <a:lvl1pPr algn="ctr">
              <a:buNone/>
              <a:defRPr/>
            </a:lvl1pPr>
          </a:lstStyle>
          <a:p>
            <a:r>
              <a:rPr lang="fr-FR"/>
              <a:t>Cliquez sur l'icône pour ajouter une image</a:t>
            </a:r>
            <a:endParaRPr lang="en-US" dirty="0"/>
          </a:p>
        </p:txBody>
      </p:sp>
      <p:sp>
        <p:nvSpPr>
          <p:cNvPr id="33" name="Picture Placeholder 32">
            <a:extLst>
              <a:ext uri="{FF2B5EF4-FFF2-40B4-BE49-F238E27FC236}">
                <a16:creationId xmlns:a16="http://schemas.microsoft.com/office/drawing/2014/main" id="{4A968EB8-8393-4689-A845-BCD355955A9F}"/>
              </a:ext>
            </a:extLst>
          </p:cNvPr>
          <p:cNvSpPr>
            <a:spLocks noGrp="1"/>
          </p:cNvSpPr>
          <p:nvPr>
            <p:ph type="pic" sz="quarter" idx="15"/>
          </p:nvPr>
        </p:nvSpPr>
        <p:spPr>
          <a:xfrm>
            <a:off x="5069387" y="2139888"/>
            <a:ext cx="2053231" cy="1662194"/>
          </a:xfrm>
          <a:custGeom>
            <a:avLst/>
            <a:gdLst>
              <a:gd name="connsiteX0" fmla="*/ 1746 w 2053231"/>
              <a:gd name="connsiteY0" fmla="*/ 969110 h 1662194"/>
              <a:gd name="connsiteX1" fmla="*/ 2599 w 2053231"/>
              <a:gd name="connsiteY1" fmla="*/ 973994 h 1662194"/>
              <a:gd name="connsiteX2" fmla="*/ 5336 w 2053231"/>
              <a:gd name="connsiteY2" fmla="*/ 988563 h 1662194"/>
              <a:gd name="connsiteX3" fmla="*/ 6782 w 2053231"/>
              <a:gd name="connsiteY3" fmla="*/ 995844 h 1662194"/>
              <a:gd name="connsiteX4" fmla="*/ 6161 w 2053231"/>
              <a:gd name="connsiteY4" fmla="*/ 996145 h 1662194"/>
              <a:gd name="connsiteX5" fmla="*/ 1450 w 2053231"/>
              <a:gd name="connsiteY5" fmla="*/ 973537 h 1662194"/>
              <a:gd name="connsiteX6" fmla="*/ 1 w 2053231"/>
              <a:gd name="connsiteY6" fmla="*/ 957986 h 1662194"/>
              <a:gd name="connsiteX7" fmla="*/ 654 w 2053231"/>
              <a:gd name="connsiteY7" fmla="*/ 958871 h 1662194"/>
              <a:gd name="connsiteX8" fmla="*/ 2082 w 2053231"/>
              <a:gd name="connsiteY8" fmla="*/ 964112 h 1662194"/>
              <a:gd name="connsiteX9" fmla="*/ 1746 w 2053231"/>
              <a:gd name="connsiteY9" fmla="*/ 969110 h 1662194"/>
              <a:gd name="connsiteX10" fmla="*/ 711 w 2053231"/>
              <a:gd name="connsiteY10" fmla="*/ 963168 h 1662194"/>
              <a:gd name="connsiteX11" fmla="*/ 1 w 2053231"/>
              <a:gd name="connsiteY11" fmla="*/ 957986 h 1662194"/>
              <a:gd name="connsiteX12" fmla="*/ 1709191 w 2053231"/>
              <a:gd name="connsiteY12" fmla="*/ 427290 h 1662194"/>
              <a:gd name="connsiteX13" fmla="*/ 1697210 w 2053231"/>
              <a:gd name="connsiteY13" fmla="*/ 437869 h 1662194"/>
              <a:gd name="connsiteX14" fmla="*/ 1704733 w 2053231"/>
              <a:gd name="connsiteY14" fmla="*/ 435072 h 1662194"/>
              <a:gd name="connsiteX15" fmla="*/ 1710506 w 2053231"/>
              <a:gd name="connsiteY15" fmla="*/ 428699 h 1662194"/>
              <a:gd name="connsiteX16" fmla="*/ 1709191 w 2053231"/>
              <a:gd name="connsiteY16" fmla="*/ 427290 h 1662194"/>
              <a:gd name="connsiteX17" fmla="*/ 1602977 w 2053231"/>
              <a:gd name="connsiteY17" fmla="*/ 260909 h 1662194"/>
              <a:gd name="connsiteX18" fmla="*/ 1531108 w 2053231"/>
              <a:gd name="connsiteY18" fmla="*/ 324503 h 1662194"/>
              <a:gd name="connsiteX19" fmla="*/ 1532533 w 2053231"/>
              <a:gd name="connsiteY19" fmla="*/ 325909 h 1662194"/>
              <a:gd name="connsiteX20" fmla="*/ 1602977 w 2053231"/>
              <a:gd name="connsiteY20" fmla="*/ 260909 h 1662194"/>
              <a:gd name="connsiteX21" fmla="*/ 1738585 w 2053231"/>
              <a:gd name="connsiteY21" fmla="*/ 93 h 1662194"/>
              <a:gd name="connsiteX22" fmla="*/ 1741678 w 2053231"/>
              <a:gd name="connsiteY22" fmla="*/ 1125 h 1662194"/>
              <a:gd name="connsiteX23" fmla="*/ 1741687 w 2053231"/>
              <a:gd name="connsiteY23" fmla="*/ 7060 h 1662194"/>
              <a:gd name="connsiteX24" fmla="*/ 1738618 w 2053231"/>
              <a:gd name="connsiteY24" fmla="*/ 16733 h 1662194"/>
              <a:gd name="connsiteX25" fmla="*/ 1740090 w 2053231"/>
              <a:gd name="connsiteY25" fmla="*/ 23588 h 1662194"/>
              <a:gd name="connsiteX26" fmla="*/ 1738676 w 2053231"/>
              <a:gd name="connsiteY26" fmla="*/ 39142 h 1662194"/>
              <a:gd name="connsiteX27" fmla="*/ 1733426 w 2053231"/>
              <a:gd name="connsiteY27" fmla="*/ 62940 h 1662194"/>
              <a:gd name="connsiteX28" fmla="*/ 1730086 w 2053231"/>
              <a:gd name="connsiteY28" fmla="*/ 69352 h 1662194"/>
              <a:gd name="connsiteX29" fmla="*/ 1727649 w 2053231"/>
              <a:gd name="connsiteY29" fmla="*/ 72220 h 1662194"/>
              <a:gd name="connsiteX30" fmla="*/ 1683216 w 2053231"/>
              <a:gd name="connsiteY30" fmla="*/ 165659 h 1662194"/>
              <a:gd name="connsiteX31" fmla="*/ 1629845 w 2053231"/>
              <a:gd name="connsiteY31" fmla="*/ 229721 h 1662194"/>
              <a:gd name="connsiteX32" fmla="*/ 1628579 w 2053231"/>
              <a:gd name="connsiteY32" fmla="*/ 232307 h 1662194"/>
              <a:gd name="connsiteX33" fmla="*/ 1654744 w 2053231"/>
              <a:gd name="connsiteY33" fmla="*/ 218464 h 1662194"/>
              <a:gd name="connsiteX34" fmla="*/ 1708997 w 2053231"/>
              <a:gd name="connsiteY34" fmla="*/ 163943 h 1662194"/>
              <a:gd name="connsiteX35" fmla="*/ 1741522 w 2053231"/>
              <a:gd name="connsiteY35" fmla="*/ 130021 h 1662194"/>
              <a:gd name="connsiteX36" fmla="*/ 1745886 w 2053231"/>
              <a:gd name="connsiteY36" fmla="*/ 123817 h 1662194"/>
              <a:gd name="connsiteX37" fmla="*/ 1749347 w 2053231"/>
              <a:gd name="connsiteY37" fmla="*/ 121883 h 1662194"/>
              <a:gd name="connsiteX38" fmla="*/ 1752616 w 2053231"/>
              <a:gd name="connsiteY38" fmla="*/ 126013 h 1662194"/>
              <a:gd name="connsiteX39" fmla="*/ 1751494 w 2053231"/>
              <a:gd name="connsiteY39" fmla="*/ 142041 h 1662194"/>
              <a:gd name="connsiteX40" fmla="*/ 1727716 w 2053231"/>
              <a:gd name="connsiteY40" fmla="*/ 174701 h 1662194"/>
              <a:gd name="connsiteX41" fmla="*/ 1693354 w 2053231"/>
              <a:gd name="connsiteY41" fmla="*/ 214015 h 1662194"/>
              <a:gd name="connsiteX42" fmla="*/ 1692030 w 2053231"/>
              <a:gd name="connsiteY42" fmla="*/ 218421 h 1662194"/>
              <a:gd name="connsiteX43" fmla="*/ 1711836 w 2053231"/>
              <a:gd name="connsiteY43" fmla="*/ 198978 h 1662194"/>
              <a:gd name="connsiteX44" fmla="*/ 1731312 w 2053231"/>
              <a:gd name="connsiteY44" fmla="*/ 180273 h 1662194"/>
              <a:gd name="connsiteX45" fmla="*/ 1737206 w 2053231"/>
              <a:gd name="connsiteY45" fmla="*/ 178378 h 1662194"/>
              <a:gd name="connsiteX46" fmla="*/ 1739939 w 2053231"/>
              <a:gd name="connsiteY46" fmla="*/ 185555 h 1662194"/>
              <a:gd name="connsiteX47" fmla="*/ 1732245 w 2053231"/>
              <a:gd name="connsiteY47" fmla="*/ 204832 h 1662194"/>
              <a:gd name="connsiteX48" fmla="*/ 1686811 w 2053231"/>
              <a:gd name="connsiteY48" fmla="*/ 257845 h 1662194"/>
              <a:gd name="connsiteX49" fmla="*/ 1664555 w 2053231"/>
              <a:gd name="connsiteY49" fmla="*/ 288152 h 1662194"/>
              <a:gd name="connsiteX50" fmla="*/ 1664417 w 2053231"/>
              <a:gd name="connsiteY50" fmla="*/ 295304 h 1662194"/>
              <a:gd name="connsiteX51" fmla="*/ 1654080 w 2053231"/>
              <a:gd name="connsiteY51" fmla="*/ 308008 h 1662194"/>
              <a:gd name="connsiteX52" fmla="*/ 1646665 w 2053231"/>
              <a:gd name="connsiteY52" fmla="*/ 310801 h 1662194"/>
              <a:gd name="connsiteX53" fmla="*/ 1571163 w 2053231"/>
              <a:gd name="connsiteY53" fmla="*/ 394989 h 1662194"/>
              <a:gd name="connsiteX54" fmla="*/ 1534273 w 2053231"/>
              <a:gd name="connsiteY54" fmla="*/ 423366 h 1662194"/>
              <a:gd name="connsiteX55" fmla="*/ 1534563 w 2053231"/>
              <a:gd name="connsiteY55" fmla="*/ 425295 h 1662194"/>
              <a:gd name="connsiteX56" fmla="*/ 1535200 w 2053231"/>
              <a:gd name="connsiteY56" fmla="*/ 427332 h 1662194"/>
              <a:gd name="connsiteX57" fmla="*/ 1587187 w 2053231"/>
              <a:gd name="connsiteY57" fmla="*/ 384880 h 1662194"/>
              <a:gd name="connsiteX58" fmla="*/ 1719886 w 2053231"/>
              <a:gd name="connsiteY58" fmla="*/ 260608 h 1662194"/>
              <a:gd name="connsiteX59" fmla="*/ 1758212 w 2053231"/>
              <a:gd name="connsiteY59" fmla="*/ 213165 h 1662194"/>
              <a:gd name="connsiteX60" fmla="*/ 1785352 w 2053231"/>
              <a:gd name="connsiteY60" fmla="*/ 183058 h 1662194"/>
              <a:gd name="connsiteX61" fmla="*/ 1800877 w 2053231"/>
              <a:gd name="connsiteY61" fmla="*/ 176962 h 1662194"/>
              <a:gd name="connsiteX62" fmla="*/ 1807768 w 2053231"/>
              <a:gd name="connsiteY62" fmla="*/ 180970 h 1662194"/>
              <a:gd name="connsiteX63" fmla="*/ 1805033 w 2053231"/>
              <a:gd name="connsiteY63" fmla="*/ 186998 h 1662194"/>
              <a:gd name="connsiteX64" fmla="*/ 1803513 w 2053231"/>
              <a:gd name="connsiteY64" fmla="*/ 187897 h 1662194"/>
              <a:gd name="connsiteX65" fmla="*/ 1788210 w 2053231"/>
              <a:gd name="connsiteY65" fmla="*/ 205008 h 1662194"/>
              <a:gd name="connsiteX66" fmla="*/ 1789189 w 2053231"/>
              <a:gd name="connsiteY66" fmla="*/ 211516 h 1662194"/>
              <a:gd name="connsiteX67" fmla="*/ 1787238 w 2053231"/>
              <a:gd name="connsiteY67" fmla="*/ 219092 h 1662194"/>
              <a:gd name="connsiteX68" fmla="*/ 1775376 w 2053231"/>
              <a:gd name="connsiteY68" fmla="*/ 223853 h 1662194"/>
              <a:gd name="connsiteX69" fmla="*/ 1790823 w 2053231"/>
              <a:gd name="connsiteY69" fmla="*/ 220183 h 1662194"/>
              <a:gd name="connsiteX70" fmla="*/ 1809140 w 2053231"/>
              <a:gd name="connsiteY70" fmla="*/ 193038 h 1662194"/>
              <a:gd name="connsiteX71" fmla="*/ 1812131 w 2053231"/>
              <a:gd name="connsiteY71" fmla="*/ 187244 h 1662194"/>
              <a:gd name="connsiteX72" fmla="*/ 1822285 w 2053231"/>
              <a:gd name="connsiteY72" fmla="*/ 187265 h 1662194"/>
              <a:gd name="connsiteX73" fmla="*/ 1830357 w 2053231"/>
              <a:gd name="connsiteY73" fmla="*/ 185176 h 1662194"/>
              <a:gd name="connsiteX74" fmla="*/ 1843210 w 2053231"/>
              <a:gd name="connsiteY74" fmla="*/ 166452 h 1662194"/>
              <a:gd name="connsiteX75" fmla="*/ 1848680 w 2053231"/>
              <a:gd name="connsiteY75" fmla="*/ 166146 h 1662194"/>
              <a:gd name="connsiteX76" fmla="*/ 1849367 w 2053231"/>
              <a:gd name="connsiteY76" fmla="*/ 171453 h 1662194"/>
              <a:gd name="connsiteX77" fmla="*/ 1847179 w 2053231"/>
              <a:gd name="connsiteY77" fmla="*/ 179643 h 1662194"/>
              <a:gd name="connsiteX78" fmla="*/ 1850415 w 2053231"/>
              <a:gd name="connsiteY78" fmla="*/ 193102 h 1662194"/>
              <a:gd name="connsiteX79" fmla="*/ 1850532 w 2053231"/>
              <a:gd name="connsiteY79" fmla="*/ 200487 h 1662194"/>
              <a:gd name="connsiteX80" fmla="*/ 1841761 w 2053231"/>
              <a:gd name="connsiteY80" fmla="*/ 230219 h 1662194"/>
              <a:gd name="connsiteX81" fmla="*/ 1840127 w 2053231"/>
              <a:gd name="connsiteY81" fmla="*/ 234029 h 1662194"/>
              <a:gd name="connsiteX82" fmla="*/ 1834336 w 2053231"/>
              <a:gd name="connsiteY82" fmla="*/ 240281 h 1662194"/>
              <a:gd name="connsiteX83" fmla="*/ 1794160 w 2053231"/>
              <a:gd name="connsiteY83" fmla="*/ 326066 h 1662194"/>
              <a:gd name="connsiteX84" fmla="*/ 1734263 w 2053231"/>
              <a:gd name="connsiteY84" fmla="*/ 398100 h 1662194"/>
              <a:gd name="connsiteX85" fmla="*/ 1757953 w 2053231"/>
              <a:gd name="connsiteY85" fmla="*/ 386885 h 1662194"/>
              <a:gd name="connsiteX86" fmla="*/ 1812737 w 2053231"/>
              <a:gd name="connsiteY86" fmla="*/ 333679 h 1662194"/>
              <a:gd name="connsiteX87" fmla="*/ 1849623 w 2053231"/>
              <a:gd name="connsiteY87" fmla="*/ 295005 h 1662194"/>
              <a:gd name="connsiteX88" fmla="*/ 1852869 w 2053231"/>
              <a:gd name="connsiteY88" fmla="*/ 290172 h 1662194"/>
              <a:gd name="connsiteX89" fmla="*/ 1856989 w 2053231"/>
              <a:gd name="connsiteY89" fmla="*/ 287489 h 1662194"/>
              <a:gd name="connsiteX90" fmla="*/ 1860256 w 2053231"/>
              <a:gd name="connsiteY90" fmla="*/ 292345 h 1662194"/>
              <a:gd name="connsiteX91" fmla="*/ 1856934 w 2053231"/>
              <a:gd name="connsiteY91" fmla="*/ 312082 h 1662194"/>
              <a:gd name="connsiteX92" fmla="*/ 1832409 w 2053231"/>
              <a:gd name="connsiteY92" fmla="*/ 342707 h 1662194"/>
              <a:gd name="connsiteX93" fmla="*/ 1798280 w 2053231"/>
              <a:gd name="connsiteY93" fmla="*/ 385043 h 1662194"/>
              <a:gd name="connsiteX94" fmla="*/ 1821403 w 2053231"/>
              <a:gd name="connsiteY94" fmla="*/ 361975 h 1662194"/>
              <a:gd name="connsiteX95" fmla="*/ 1839376 w 2053231"/>
              <a:gd name="connsiteY95" fmla="*/ 345017 h 1662194"/>
              <a:gd name="connsiteX96" fmla="*/ 1844940 w 2053231"/>
              <a:gd name="connsiteY96" fmla="*/ 343860 h 1662194"/>
              <a:gd name="connsiteX97" fmla="*/ 1847163 w 2053231"/>
              <a:gd name="connsiteY97" fmla="*/ 349842 h 1662194"/>
              <a:gd name="connsiteX98" fmla="*/ 1838440 w 2053231"/>
              <a:gd name="connsiteY98" fmla="*/ 371820 h 1662194"/>
              <a:gd name="connsiteX99" fmla="*/ 1820020 w 2053231"/>
              <a:gd name="connsiteY99" fmla="*/ 393881 h 1662194"/>
              <a:gd name="connsiteX100" fmla="*/ 1843247 w 2053231"/>
              <a:gd name="connsiteY100" fmla="*/ 387648 h 1662194"/>
              <a:gd name="connsiteX101" fmla="*/ 1826440 w 2053231"/>
              <a:gd name="connsiteY101" fmla="*/ 407232 h 1662194"/>
              <a:gd name="connsiteX102" fmla="*/ 1798339 w 2053231"/>
              <a:gd name="connsiteY102" fmla="*/ 418475 h 1662194"/>
              <a:gd name="connsiteX103" fmla="*/ 1788057 w 2053231"/>
              <a:gd name="connsiteY103" fmla="*/ 430814 h 1662194"/>
              <a:gd name="connsiteX104" fmla="*/ 1778250 w 2053231"/>
              <a:gd name="connsiteY104" fmla="*/ 444105 h 1662194"/>
              <a:gd name="connsiteX105" fmla="*/ 1777135 w 2053231"/>
              <a:gd name="connsiteY105" fmla="*/ 455772 h 1662194"/>
              <a:gd name="connsiteX106" fmla="*/ 1768839 w 2053231"/>
              <a:gd name="connsiteY106" fmla="*/ 473253 h 1662194"/>
              <a:gd name="connsiteX107" fmla="*/ 1767668 w 2053231"/>
              <a:gd name="connsiteY107" fmla="*/ 473535 h 1662194"/>
              <a:gd name="connsiteX108" fmla="*/ 1761086 w 2053231"/>
              <a:gd name="connsiteY108" fmla="*/ 482599 h 1662194"/>
              <a:gd name="connsiteX109" fmla="*/ 1754724 w 2053231"/>
              <a:gd name="connsiteY109" fmla="*/ 491656 h 1662194"/>
              <a:gd name="connsiteX110" fmla="*/ 1753277 w 2053231"/>
              <a:gd name="connsiteY110" fmla="*/ 493037 h 1662194"/>
              <a:gd name="connsiteX111" fmla="*/ 1720462 w 2053231"/>
              <a:gd name="connsiteY111" fmla="*/ 549260 h 1662194"/>
              <a:gd name="connsiteX112" fmla="*/ 1718208 w 2053231"/>
              <a:gd name="connsiteY112" fmla="*/ 551879 h 1662194"/>
              <a:gd name="connsiteX113" fmla="*/ 1803756 w 2053231"/>
              <a:gd name="connsiteY113" fmla="*/ 541126 h 1662194"/>
              <a:gd name="connsiteX114" fmla="*/ 1908471 w 2053231"/>
              <a:gd name="connsiteY114" fmla="*/ 497141 h 1662194"/>
              <a:gd name="connsiteX115" fmla="*/ 1905272 w 2053231"/>
              <a:gd name="connsiteY115" fmla="*/ 519902 h 1662194"/>
              <a:gd name="connsiteX116" fmla="*/ 1912287 w 2053231"/>
              <a:gd name="connsiteY116" fmla="*/ 539411 h 1662194"/>
              <a:gd name="connsiteX117" fmla="*/ 1920237 w 2053231"/>
              <a:gd name="connsiteY117" fmla="*/ 582026 h 1662194"/>
              <a:gd name="connsiteX118" fmla="*/ 1920300 w 2053231"/>
              <a:gd name="connsiteY118" fmla="*/ 589050 h 1662194"/>
              <a:gd name="connsiteX119" fmla="*/ 1945761 w 2053231"/>
              <a:gd name="connsiteY119" fmla="*/ 592554 h 1662194"/>
              <a:gd name="connsiteX120" fmla="*/ 1816062 w 2053231"/>
              <a:gd name="connsiteY120" fmla="*/ 717694 h 1662194"/>
              <a:gd name="connsiteX121" fmla="*/ 1911347 w 2053231"/>
              <a:gd name="connsiteY121" fmla="*/ 691712 h 1662194"/>
              <a:gd name="connsiteX122" fmla="*/ 1930338 w 2053231"/>
              <a:gd name="connsiteY122" fmla="*/ 728505 h 1662194"/>
              <a:gd name="connsiteX123" fmla="*/ 1888883 w 2053231"/>
              <a:gd name="connsiteY123" fmla="*/ 763212 h 1662194"/>
              <a:gd name="connsiteX124" fmla="*/ 1881503 w 2053231"/>
              <a:gd name="connsiteY124" fmla="*/ 829360 h 1662194"/>
              <a:gd name="connsiteX125" fmla="*/ 1898868 w 2053231"/>
              <a:gd name="connsiteY125" fmla="*/ 889102 h 1662194"/>
              <a:gd name="connsiteX126" fmla="*/ 1921600 w 2053231"/>
              <a:gd name="connsiteY126" fmla="*/ 907477 h 1662194"/>
              <a:gd name="connsiteX127" fmla="*/ 1955507 w 2053231"/>
              <a:gd name="connsiteY127" fmla="*/ 940738 h 1662194"/>
              <a:gd name="connsiteX128" fmla="*/ 1976480 w 2053231"/>
              <a:gd name="connsiteY128" fmla="*/ 961353 h 1662194"/>
              <a:gd name="connsiteX129" fmla="*/ 2037145 w 2053231"/>
              <a:gd name="connsiteY129" fmla="*/ 950953 h 1662194"/>
              <a:gd name="connsiteX130" fmla="*/ 1962579 w 2053231"/>
              <a:gd name="connsiteY130" fmla="*/ 1007610 h 1662194"/>
              <a:gd name="connsiteX131" fmla="*/ 2028420 w 2053231"/>
              <a:gd name="connsiteY131" fmla="*/ 998611 h 1662194"/>
              <a:gd name="connsiteX132" fmla="*/ 2050828 w 2053231"/>
              <a:gd name="connsiteY132" fmla="*/ 1001611 h 1662194"/>
              <a:gd name="connsiteX133" fmla="*/ 2041049 w 2053231"/>
              <a:gd name="connsiteY133" fmla="*/ 1019506 h 1662194"/>
              <a:gd name="connsiteX134" fmla="*/ 1996417 w 2053231"/>
              <a:gd name="connsiteY134" fmla="*/ 1050687 h 1662194"/>
              <a:gd name="connsiteX135" fmla="*/ 1907230 w 2053231"/>
              <a:gd name="connsiteY135" fmla="*/ 1134124 h 1662194"/>
              <a:gd name="connsiteX136" fmla="*/ 1999627 w 2053231"/>
              <a:gd name="connsiteY136" fmla="*/ 1094067 h 1662194"/>
              <a:gd name="connsiteX137" fmla="*/ 1908699 w 2053231"/>
              <a:gd name="connsiteY137" fmla="*/ 1179865 h 1662194"/>
              <a:gd name="connsiteX138" fmla="*/ 1889868 w 2053231"/>
              <a:gd name="connsiteY138" fmla="*/ 1207997 h 1662194"/>
              <a:gd name="connsiteX139" fmla="*/ 1853631 w 2053231"/>
              <a:gd name="connsiteY139" fmla="*/ 1277417 h 1662194"/>
              <a:gd name="connsiteX140" fmla="*/ 1857096 w 2053231"/>
              <a:gd name="connsiteY140" fmla="*/ 1285053 h 1662194"/>
              <a:gd name="connsiteX141" fmla="*/ 1909019 w 2053231"/>
              <a:gd name="connsiteY141" fmla="*/ 1272282 h 1662194"/>
              <a:gd name="connsiteX142" fmla="*/ 1848098 w 2053231"/>
              <a:gd name="connsiteY142" fmla="*/ 1331631 h 1662194"/>
              <a:gd name="connsiteX143" fmla="*/ 1782897 w 2053231"/>
              <a:gd name="connsiteY143" fmla="*/ 1377919 h 1662194"/>
              <a:gd name="connsiteX144" fmla="*/ 1832838 w 2053231"/>
              <a:gd name="connsiteY144" fmla="*/ 1369576 h 1662194"/>
              <a:gd name="connsiteX145" fmla="*/ 1899109 w 2053231"/>
              <a:gd name="connsiteY145" fmla="*/ 1342149 h 1662194"/>
              <a:gd name="connsiteX146" fmla="*/ 1924892 w 2053231"/>
              <a:gd name="connsiteY146" fmla="*/ 1350730 h 1662194"/>
              <a:gd name="connsiteX147" fmla="*/ 1864818 w 2053231"/>
              <a:gd name="connsiteY147" fmla="*/ 1394423 h 1662194"/>
              <a:gd name="connsiteX148" fmla="*/ 1829715 w 2053231"/>
              <a:gd name="connsiteY148" fmla="*/ 1414866 h 1662194"/>
              <a:gd name="connsiteX149" fmla="*/ 1816666 w 2053231"/>
              <a:gd name="connsiteY149" fmla="*/ 1430084 h 1662194"/>
              <a:gd name="connsiteX150" fmla="*/ 1781074 w 2053231"/>
              <a:gd name="connsiteY150" fmla="*/ 1483976 h 1662194"/>
              <a:gd name="connsiteX151" fmla="*/ 1662134 w 2053231"/>
              <a:gd name="connsiteY151" fmla="*/ 1545641 h 1662194"/>
              <a:gd name="connsiteX152" fmla="*/ 1228496 w 2053231"/>
              <a:gd name="connsiteY152" fmla="*/ 1654846 h 1662194"/>
              <a:gd name="connsiteX153" fmla="*/ 320643 w 2053231"/>
              <a:gd name="connsiteY153" fmla="*/ 1379412 h 1662194"/>
              <a:gd name="connsiteX154" fmla="*/ 270759 w 2053231"/>
              <a:gd name="connsiteY154" fmla="*/ 1337481 h 1662194"/>
              <a:gd name="connsiteX155" fmla="*/ 228113 w 2053231"/>
              <a:gd name="connsiteY155" fmla="*/ 1299667 h 1662194"/>
              <a:gd name="connsiteX156" fmla="*/ 245332 w 2053231"/>
              <a:gd name="connsiteY156" fmla="*/ 1285763 h 1662194"/>
              <a:gd name="connsiteX157" fmla="*/ 213716 w 2053231"/>
              <a:gd name="connsiteY157" fmla="*/ 1249396 h 1662194"/>
              <a:gd name="connsiteX158" fmla="*/ 113880 w 2053231"/>
              <a:gd name="connsiteY158" fmla="*/ 1137192 h 1662194"/>
              <a:gd name="connsiteX159" fmla="*/ 73848 w 2053231"/>
              <a:gd name="connsiteY159" fmla="*/ 1113100 h 1662194"/>
              <a:gd name="connsiteX160" fmla="*/ 20262 w 2053231"/>
              <a:gd name="connsiteY160" fmla="*/ 1050943 h 1662194"/>
              <a:gd name="connsiteX161" fmla="*/ 8594 w 2053231"/>
              <a:gd name="connsiteY161" fmla="*/ 1004970 h 1662194"/>
              <a:gd name="connsiteX162" fmla="*/ 6782 w 2053231"/>
              <a:gd name="connsiteY162" fmla="*/ 995844 h 1662194"/>
              <a:gd name="connsiteX163" fmla="*/ 9723 w 2053231"/>
              <a:gd name="connsiteY163" fmla="*/ 994413 h 1662194"/>
              <a:gd name="connsiteX164" fmla="*/ 11036 w 2053231"/>
              <a:gd name="connsiteY164" fmla="*/ 999486 h 1662194"/>
              <a:gd name="connsiteX165" fmla="*/ 17988 w 2053231"/>
              <a:gd name="connsiteY165" fmla="*/ 1017464 h 1662194"/>
              <a:gd name="connsiteX166" fmla="*/ 21859 w 2053231"/>
              <a:gd name="connsiteY166" fmla="*/ 998437 h 1662194"/>
              <a:gd name="connsiteX167" fmla="*/ 16530 w 2053231"/>
              <a:gd name="connsiteY167" fmla="*/ 989724 h 1662194"/>
              <a:gd name="connsiteX168" fmla="*/ 12243 w 2053231"/>
              <a:gd name="connsiteY168" fmla="*/ 993188 h 1662194"/>
              <a:gd name="connsiteX169" fmla="*/ 9723 w 2053231"/>
              <a:gd name="connsiteY169" fmla="*/ 994413 h 1662194"/>
              <a:gd name="connsiteX170" fmla="*/ 7918 w 2053231"/>
              <a:gd name="connsiteY170" fmla="*/ 987443 h 1662194"/>
              <a:gd name="connsiteX171" fmla="*/ 2405 w 2053231"/>
              <a:gd name="connsiteY171" fmla="*/ 965300 h 1662194"/>
              <a:gd name="connsiteX172" fmla="*/ 2082 w 2053231"/>
              <a:gd name="connsiteY172" fmla="*/ 964112 h 1662194"/>
              <a:gd name="connsiteX173" fmla="*/ 2753 w 2053231"/>
              <a:gd name="connsiteY173" fmla="*/ 954092 h 1662194"/>
              <a:gd name="connsiteX174" fmla="*/ 31565 w 2053231"/>
              <a:gd name="connsiteY174" fmla="*/ 893447 h 1662194"/>
              <a:gd name="connsiteX175" fmla="*/ 52206 w 2053231"/>
              <a:gd name="connsiteY175" fmla="*/ 854594 h 1662194"/>
              <a:gd name="connsiteX176" fmla="*/ 50189 w 2053231"/>
              <a:gd name="connsiteY176" fmla="*/ 820622 h 1662194"/>
              <a:gd name="connsiteX177" fmla="*/ 98777 w 2053231"/>
              <a:gd name="connsiteY177" fmla="*/ 798878 h 1662194"/>
              <a:gd name="connsiteX178" fmla="*/ 39476 w 2053231"/>
              <a:gd name="connsiteY178" fmla="*/ 728797 h 1662194"/>
              <a:gd name="connsiteX179" fmla="*/ 32418 w 2053231"/>
              <a:gd name="connsiteY179" fmla="*/ 714135 h 1662194"/>
              <a:gd name="connsiteX180" fmla="*/ 53538 w 2053231"/>
              <a:gd name="connsiteY180" fmla="*/ 660124 h 1662194"/>
              <a:gd name="connsiteX181" fmla="*/ 56972 w 2053231"/>
              <a:gd name="connsiteY181" fmla="*/ 651407 h 1662194"/>
              <a:gd name="connsiteX182" fmla="*/ 65176 w 2053231"/>
              <a:gd name="connsiteY182" fmla="*/ 634051 h 1662194"/>
              <a:gd name="connsiteX183" fmla="*/ 95408 w 2053231"/>
              <a:gd name="connsiteY183" fmla="*/ 628914 h 1662194"/>
              <a:gd name="connsiteX184" fmla="*/ 77587 w 2053231"/>
              <a:gd name="connsiteY184" fmla="*/ 617521 h 1662194"/>
              <a:gd name="connsiteX185" fmla="*/ 40415 w 2053231"/>
              <a:gd name="connsiteY185" fmla="*/ 577949 h 1662194"/>
              <a:gd name="connsiteX186" fmla="*/ 55219 w 2053231"/>
              <a:gd name="connsiteY186" fmla="*/ 538444 h 1662194"/>
              <a:gd name="connsiteX187" fmla="*/ 60443 w 2053231"/>
              <a:gd name="connsiteY187" fmla="*/ 532091 h 1662194"/>
              <a:gd name="connsiteX188" fmla="*/ 50996 w 2053231"/>
              <a:gd name="connsiteY188" fmla="*/ 524292 h 1662194"/>
              <a:gd name="connsiteX189" fmla="*/ 29797 w 2053231"/>
              <a:gd name="connsiteY189" fmla="*/ 496296 h 1662194"/>
              <a:gd name="connsiteX190" fmla="*/ 18024 w 2053231"/>
              <a:gd name="connsiteY190" fmla="*/ 476705 h 1662194"/>
              <a:gd name="connsiteX191" fmla="*/ 6382 w 2053231"/>
              <a:gd name="connsiteY191" fmla="*/ 468980 h 1662194"/>
              <a:gd name="connsiteX192" fmla="*/ 3045 w 2053231"/>
              <a:gd name="connsiteY192" fmla="*/ 462188 h 1662194"/>
              <a:gd name="connsiteX193" fmla="*/ 3241 w 2053231"/>
              <a:gd name="connsiteY193" fmla="*/ 428263 h 1662194"/>
              <a:gd name="connsiteX194" fmla="*/ 4901 w 2053231"/>
              <a:gd name="connsiteY194" fmla="*/ 419485 h 1662194"/>
              <a:gd name="connsiteX195" fmla="*/ 23740 w 2053231"/>
              <a:gd name="connsiteY195" fmla="*/ 386265 h 1662194"/>
              <a:gd name="connsiteX196" fmla="*/ 38036 w 2053231"/>
              <a:gd name="connsiteY196" fmla="*/ 332362 h 1662194"/>
              <a:gd name="connsiteX197" fmla="*/ 37374 w 2053231"/>
              <a:gd name="connsiteY197" fmla="*/ 297860 h 1662194"/>
              <a:gd name="connsiteX198" fmla="*/ 38062 w 2053231"/>
              <a:gd name="connsiteY198" fmla="*/ 289963 h 1662194"/>
              <a:gd name="connsiteX199" fmla="*/ 33975 w 2053231"/>
              <a:gd name="connsiteY199" fmla="*/ 258363 h 1662194"/>
              <a:gd name="connsiteX200" fmla="*/ 37608 w 2053231"/>
              <a:gd name="connsiteY200" fmla="*/ 250972 h 1662194"/>
              <a:gd name="connsiteX201" fmla="*/ 81247 w 2053231"/>
              <a:gd name="connsiteY201" fmla="*/ 248413 h 1662194"/>
              <a:gd name="connsiteX202" fmla="*/ 87026 w 2053231"/>
              <a:gd name="connsiteY202" fmla="*/ 225202 h 1662194"/>
              <a:gd name="connsiteX203" fmla="*/ 79230 w 2053231"/>
              <a:gd name="connsiteY203" fmla="*/ 214441 h 1662194"/>
              <a:gd name="connsiteX204" fmla="*/ 80686 w 2053231"/>
              <a:gd name="connsiteY204" fmla="*/ 207245 h 1662194"/>
              <a:gd name="connsiteX205" fmla="*/ 87561 w 2053231"/>
              <a:gd name="connsiteY205" fmla="*/ 209678 h 1662194"/>
              <a:gd name="connsiteX206" fmla="*/ 124299 w 2053231"/>
              <a:gd name="connsiteY206" fmla="*/ 233881 h 1662194"/>
              <a:gd name="connsiteX207" fmla="*/ 177764 w 2053231"/>
              <a:gd name="connsiteY207" fmla="*/ 267332 h 1662194"/>
              <a:gd name="connsiteX208" fmla="*/ 187213 w 2053231"/>
              <a:gd name="connsiteY208" fmla="*/ 261926 h 1662194"/>
              <a:gd name="connsiteX209" fmla="*/ 194336 w 2053231"/>
              <a:gd name="connsiteY209" fmla="*/ 257205 h 1662194"/>
              <a:gd name="connsiteX210" fmla="*/ 210832 w 2053231"/>
              <a:gd name="connsiteY210" fmla="*/ 261979 h 1662194"/>
              <a:gd name="connsiteX211" fmla="*/ 220950 w 2053231"/>
              <a:gd name="connsiteY211" fmla="*/ 273511 h 1662194"/>
              <a:gd name="connsiteX212" fmla="*/ 221307 w 2053231"/>
              <a:gd name="connsiteY212" fmla="*/ 276617 h 1662194"/>
              <a:gd name="connsiteX213" fmla="*/ 220390 w 2053231"/>
              <a:gd name="connsiteY213" fmla="*/ 277794 h 1662194"/>
              <a:gd name="connsiteX214" fmla="*/ 219183 w 2053231"/>
              <a:gd name="connsiteY214" fmla="*/ 278292 h 1662194"/>
              <a:gd name="connsiteX215" fmla="*/ 219827 w 2053231"/>
              <a:gd name="connsiteY215" fmla="*/ 278515 h 1662194"/>
              <a:gd name="connsiteX216" fmla="*/ 220390 w 2053231"/>
              <a:gd name="connsiteY216" fmla="*/ 277794 h 1662194"/>
              <a:gd name="connsiteX217" fmla="*/ 225601 w 2053231"/>
              <a:gd name="connsiteY217" fmla="*/ 275640 h 1662194"/>
              <a:gd name="connsiteX218" fmla="*/ 238724 w 2053231"/>
              <a:gd name="connsiteY218" fmla="*/ 267703 h 1662194"/>
              <a:gd name="connsiteX219" fmla="*/ 327694 w 2053231"/>
              <a:gd name="connsiteY219" fmla="*/ 292934 h 1662194"/>
              <a:gd name="connsiteX220" fmla="*/ 931839 w 2053231"/>
              <a:gd name="connsiteY220" fmla="*/ 361634 h 1662194"/>
              <a:gd name="connsiteX221" fmla="*/ 966001 w 2053231"/>
              <a:gd name="connsiteY221" fmla="*/ 358425 h 1662194"/>
              <a:gd name="connsiteX222" fmla="*/ 1205960 w 2053231"/>
              <a:gd name="connsiteY222" fmla="*/ 337022 h 1662194"/>
              <a:gd name="connsiteX223" fmla="*/ 1443309 w 2053231"/>
              <a:gd name="connsiteY223" fmla="*/ 250536 h 1662194"/>
              <a:gd name="connsiteX224" fmla="*/ 1571239 w 2053231"/>
              <a:gd name="connsiteY224" fmla="*/ 134904 h 1662194"/>
              <a:gd name="connsiteX225" fmla="*/ 1624246 w 2053231"/>
              <a:gd name="connsiteY225" fmla="*/ 82363 h 1662194"/>
              <a:gd name="connsiteX226" fmla="*/ 1671755 w 2053231"/>
              <a:gd name="connsiteY226" fmla="*/ 24072 h 1662194"/>
              <a:gd name="connsiteX227" fmla="*/ 1689812 w 2053231"/>
              <a:gd name="connsiteY227" fmla="*/ 12077 h 1662194"/>
              <a:gd name="connsiteX228" fmla="*/ 1695538 w 2053231"/>
              <a:gd name="connsiteY228" fmla="*/ 12005 h 1662194"/>
              <a:gd name="connsiteX229" fmla="*/ 1700565 w 2053231"/>
              <a:gd name="connsiteY229" fmla="*/ 15349 h 1662194"/>
              <a:gd name="connsiteX230" fmla="*/ 1699204 w 2053231"/>
              <a:gd name="connsiteY230" fmla="*/ 20240 h 1662194"/>
              <a:gd name="connsiteX231" fmla="*/ 1695943 w 2053231"/>
              <a:gd name="connsiteY231" fmla="*/ 22773 h 1662194"/>
              <a:gd name="connsiteX232" fmla="*/ 1681448 w 2053231"/>
              <a:gd name="connsiteY232" fmla="*/ 38645 h 1662194"/>
              <a:gd name="connsiteX233" fmla="*/ 1682349 w 2053231"/>
              <a:gd name="connsiteY233" fmla="*/ 47579 h 1662194"/>
              <a:gd name="connsiteX234" fmla="*/ 1680108 w 2053231"/>
              <a:gd name="connsiteY234" fmla="*/ 53954 h 1662194"/>
              <a:gd name="connsiteX235" fmla="*/ 1666762 w 2053231"/>
              <a:gd name="connsiteY235" fmla="*/ 59855 h 1662194"/>
              <a:gd name="connsiteX236" fmla="*/ 1697532 w 2053231"/>
              <a:gd name="connsiteY236" fmla="*/ 37014 h 1662194"/>
              <a:gd name="connsiteX237" fmla="*/ 1703406 w 2053231"/>
              <a:gd name="connsiteY237" fmla="*/ 23976 h 1662194"/>
              <a:gd name="connsiteX238" fmla="*/ 1715246 w 2053231"/>
              <a:gd name="connsiteY238" fmla="*/ 22729 h 1662194"/>
              <a:gd name="connsiteX239" fmla="*/ 1722750 w 2053231"/>
              <a:gd name="connsiteY239" fmla="*/ 20538 h 1662194"/>
              <a:gd name="connsiteX240" fmla="*/ 1735750 w 2053231"/>
              <a:gd name="connsiteY240" fmla="*/ 1324 h 1662194"/>
              <a:gd name="connsiteX241" fmla="*/ 1738585 w 2053231"/>
              <a:gd name="connsiteY241" fmla="*/ 93 h 1662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Lst>
            <a:rect l="l" t="t" r="r" b="b"/>
            <a:pathLst>
              <a:path w="2053231" h="1662194">
                <a:moveTo>
                  <a:pt x="1746" y="969110"/>
                </a:moveTo>
                <a:lnTo>
                  <a:pt x="2599" y="973994"/>
                </a:lnTo>
                <a:cubicBezTo>
                  <a:pt x="3387" y="978333"/>
                  <a:pt x="4318" y="983294"/>
                  <a:pt x="5336" y="988563"/>
                </a:cubicBezTo>
                <a:lnTo>
                  <a:pt x="6782" y="995844"/>
                </a:lnTo>
                <a:lnTo>
                  <a:pt x="6161" y="996145"/>
                </a:lnTo>
                <a:cubicBezTo>
                  <a:pt x="2942" y="994268"/>
                  <a:pt x="1387" y="985372"/>
                  <a:pt x="1450" y="973537"/>
                </a:cubicBezTo>
                <a:close/>
                <a:moveTo>
                  <a:pt x="1" y="957986"/>
                </a:moveTo>
                <a:cubicBezTo>
                  <a:pt x="-1" y="957153"/>
                  <a:pt x="236" y="957550"/>
                  <a:pt x="654" y="958871"/>
                </a:cubicBezTo>
                <a:lnTo>
                  <a:pt x="2082" y="964112"/>
                </a:lnTo>
                <a:lnTo>
                  <a:pt x="1746" y="969110"/>
                </a:lnTo>
                <a:lnTo>
                  <a:pt x="711" y="963168"/>
                </a:lnTo>
                <a:cubicBezTo>
                  <a:pt x="259" y="960394"/>
                  <a:pt x="5" y="958561"/>
                  <a:pt x="1" y="957986"/>
                </a:cubicBezTo>
                <a:close/>
                <a:moveTo>
                  <a:pt x="1709191" y="427290"/>
                </a:moveTo>
                <a:cubicBezTo>
                  <a:pt x="1705197" y="430816"/>
                  <a:pt x="1701203" y="434343"/>
                  <a:pt x="1697210" y="437869"/>
                </a:cubicBezTo>
                <a:cubicBezTo>
                  <a:pt x="1699608" y="436940"/>
                  <a:pt x="1702225" y="436004"/>
                  <a:pt x="1704733" y="435072"/>
                </a:cubicBezTo>
                <a:cubicBezTo>
                  <a:pt x="1706622" y="432949"/>
                  <a:pt x="1708637" y="430943"/>
                  <a:pt x="1710506" y="428699"/>
                </a:cubicBezTo>
                <a:cubicBezTo>
                  <a:pt x="1710104" y="428228"/>
                  <a:pt x="1709593" y="427761"/>
                  <a:pt x="1709191" y="427290"/>
                </a:cubicBezTo>
                <a:close/>
                <a:moveTo>
                  <a:pt x="1602977" y="260909"/>
                </a:moveTo>
                <a:cubicBezTo>
                  <a:pt x="1579015" y="282067"/>
                  <a:pt x="1555071" y="303345"/>
                  <a:pt x="1531108" y="324503"/>
                </a:cubicBezTo>
                <a:cubicBezTo>
                  <a:pt x="1531621" y="324970"/>
                  <a:pt x="1532022" y="325441"/>
                  <a:pt x="1532533" y="325909"/>
                </a:cubicBezTo>
                <a:cubicBezTo>
                  <a:pt x="1559601" y="307796"/>
                  <a:pt x="1584733" y="287810"/>
                  <a:pt x="1602977" y="260909"/>
                </a:cubicBezTo>
                <a:close/>
                <a:moveTo>
                  <a:pt x="1738585" y="93"/>
                </a:moveTo>
                <a:cubicBezTo>
                  <a:pt x="1739585" y="-137"/>
                  <a:pt x="1740627" y="9"/>
                  <a:pt x="1741678" y="1125"/>
                </a:cubicBezTo>
                <a:cubicBezTo>
                  <a:pt x="1743504" y="3001"/>
                  <a:pt x="1742531" y="5336"/>
                  <a:pt x="1741687" y="7060"/>
                </a:cubicBezTo>
                <a:cubicBezTo>
                  <a:pt x="1740164" y="10140"/>
                  <a:pt x="1738842" y="13091"/>
                  <a:pt x="1738618" y="16733"/>
                </a:cubicBezTo>
                <a:cubicBezTo>
                  <a:pt x="1738431" y="19162"/>
                  <a:pt x="1738280" y="21833"/>
                  <a:pt x="1740090" y="23588"/>
                </a:cubicBezTo>
                <a:cubicBezTo>
                  <a:pt x="1747616" y="31088"/>
                  <a:pt x="1743549" y="34859"/>
                  <a:pt x="1738676" y="39142"/>
                </a:cubicBezTo>
                <a:cubicBezTo>
                  <a:pt x="1731934" y="44942"/>
                  <a:pt x="1730202" y="53237"/>
                  <a:pt x="1733426" y="62940"/>
                </a:cubicBezTo>
                <a:cubicBezTo>
                  <a:pt x="1734682" y="66896"/>
                  <a:pt x="1734605" y="69321"/>
                  <a:pt x="1730086" y="69352"/>
                </a:cubicBezTo>
                <a:cubicBezTo>
                  <a:pt x="1728330" y="69411"/>
                  <a:pt x="1728090" y="70752"/>
                  <a:pt x="1727649" y="72220"/>
                </a:cubicBezTo>
                <a:cubicBezTo>
                  <a:pt x="1718725" y="106803"/>
                  <a:pt x="1702908" y="137377"/>
                  <a:pt x="1683216" y="165659"/>
                </a:cubicBezTo>
                <a:cubicBezTo>
                  <a:pt x="1667246" y="188608"/>
                  <a:pt x="1648975" y="209452"/>
                  <a:pt x="1629845" y="229721"/>
                </a:cubicBezTo>
                <a:cubicBezTo>
                  <a:pt x="1629276" y="230345"/>
                  <a:pt x="1628726" y="231090"/>
                  <a:pt x="1628579" y="232307"/>
                </a:cubicBezTo>
                <a:cubicBezTo>
                  <a:pt x="1638644" y="229546"/>
                  <a:pt x="1646904" y="224301"/>
                  <a:pt x="1654744" y="218464"/>
                </a:cubicBezTo>
                <a:cubicBezTo>
                  <a:pt x="1675586" y="202985"/>
                  <a:pt x="1692155" y="183287"/>
                  <a:pt x="1708997" y="163943"/>
                </a:cubicBezTo>
                <a:cubicBezTo>
                  <a:pt x="1719243" y="152090"/>
                  <a:pt x="1729870" y="140588"/>
                  <a:pt x="1741522" y="130021"/>
                </a:cubicBezTo>
                <a:cubicBezTo>
                  <a:pt x="1743464" y="128259"/>
                  <a:pt x="1744675" y="126038"/>
                  <a:pt x="1745886" y="123817"/>
                </a:cubicBezTo>
                <a:cubicBezTo>
                  <a:pt x="1746583" y="122582"/>
                  <a:pt x="1747518" y="121460"/>
                  <a:pt x="1749347" y="121883"/>
                </a:cubicBezTo>
                <a:cubicBezTo>
                  <a:pt x="1751633" y="122412"/>
                  <a:pt x="1752124" y="124213"/>
                  <a:pt x="1752616" y="126013"/>
                </a:cubicBezTo>
                <a:cubicBezTo>
                  <a:pt x="1754143" y="131776"/>
                  <a:pt x="1753495" y="137007"/>
                  <a:pt x="1751494" y="142041"/>
                </a:cubicBezTo>
                <a:cubicBezTo>
                  <a:pt x="1746260" y="154936"/>
                  <a:pt x="1737190" y="165054"/>
                  <a:pt x="1727716" y="174701"/>
                </a:cubicBezTo>
                <a:cubicBezTo>
                  <a:pt x="1715458" y="187106"/>
                  <a:pt x="1703711" y="199978"/>
                  <a:pt x="1693354" y="214015"/>
                </a:cubicBezTo>
                <a:cubicBezTo>
                  <a:pt x="1692620" y="215009"/>
                  <a:pt x="1691064" y="215668"/>
                  <a:pt x="1692030" y="218421"/>
                </a:cubicBezTo>
                <a:cubicBezTo>
                  <a:pt x="1698864" y="211771"/>
                  <a:pt x="1705277" y="205255"/>
                  <a:pt x="1711836" y="198978"/>
                </a:cubicBezTo>
                <a:cubicBezTo>
                  <a:pt x="1718285" y="192704"/>
                  <a:pt x="1724845" y="186426"/>
                  <a:pt x="1731312" y="180273"/>
                </a:cubicBezTo>
                <a:cubicBezTo>
                  <a:pt x="1732851" y="178767"/>
                  <a:pt x="1734409" y="176656"/>
                  <a:pt x="1737206" y="178378"/>
                </a:cubicBezTo>
                <a:cubicBezTo>
                  <a:pt x="1740112" y="180098"/>
                  <a:pt x="1740236" y="183122"/>
                  <a:pt x="1739939" y="185555"/>
                </a:cubicBezTo>
                <a:cubicBezTo>
                  <a:pt x="1738923" y="192736"/>
                  <a:pt x="1736241" y="199125"/>
                  <a:pt x="1732245" y="204832"/>
                </a:cubicBezTo>
                <a:cubicBezTo>
                  <a:pt x="1718532" y="223707"/>
                  <a:pt x="1701913" y="240135"/>
                  <a:pt x="1686811" y="257845"/>
                </a:cubicBezTo>
                <a:cubicBezTo>
                  <a:pt x="1678656" y="267448"/>
                  <a:pt x="1671359" y="277626"/>
                  <a:pt x="1664555" y="288152"/>
                </a:cubicBezTo>
                <a:cubicBezTo>
                  <a:pt x="1663033" y="290505"/>
                  <a:pt x="1663469" y="292670"/>
                  <a:pt x="1664417" y="295304"/>
                </a:cubicBezTo>
                <a:cubicBezTo>
                  <a:pt x="1668224" y="305957"/>
                  <a:pt x="1665365" y="309688"/>
                  <a:pt x="1654080" y="308008"/>
                </a:cubicBezTo>
                <a:cubicBezTo>
                  <a:pt x="1650585" y="307520"/>
                  <a:pt x="1648371" y="308200"/>
                  <a:pt x="1646665" y="310801"/>
                </a:cubicBezTo>
                <a:cubicBezTo>
                  <a:pt x="1626126" y="342988"/>
                  <a:pt x="1600234" y="370389"/>
                  <a:pt x="1571163" y="394989"/>
                </a:cubicBezTo>
                <a:cubicBezTo>
                  <a:pt x="1559310" y="404958"/>
                  <a:pt x="1546946" y="414460"/>
                  <a:pt x="1534273" y="423366"/>
                </a:cubicBezTo>
                <a:cubicBezTo>
                  <a:pt x="1534364" y="423968"/>
                  <a:pt x="1534472" y="424692"/>
                  <a:pt x="1534563" y="425295"/>
                </a:cubicBezTo>
                <a:cubicBezTo>
                  <a:pt x="1534800" y="426134"/>
                  <a:pt x="1534982" y="426613"/>
                  <a:pt x="1535200" y="427332"/>
                </a:cubicBezTo>
                <a:cubicBezTo>
                  <a:pt x="1552894" y="413654"/>
                  <a:pt x="1570314" y="399621"/>
                  <a:pt x="1587187" y="384880"/>
                </a:cubicBezTo>
                <a:cubicBezTo>
                  <a:pt x="1632929" y="344940"/>
                  <a:pt x="1675951" y="302305"/>
                  <a:pt x="1719886" y="260608"/>
                </a:cubicBezTo>
                <a:cubicBezTo>
                  <a:pt x="1734653" y="246544"/>
                  <a:pt x="1745345" y="228861"/>
                  <a:pt x="1758212" y="213165"/>
                </a:cubicBezTo>
                <a:cubicBezTo>
                  <a:pt x="1766790" y="202700"/>
                  <a:pt x="1774857" y="191769"/>
                  <a:pt x="1785352" y="183058"/>
                </a:cubicBezTo>
                <a:cubicBezTo>
                  <a:pt x="1789676" y="179520"/>
                  <a:pt x="1794272" y="176336"/>
                  <a:pt x="1800877" y="176962"/>
                </a:cubicBezTo>
                <a:cubicBezTo>
                  <a:pt x="1803456" y="177238"/>
                  <a:pt x="1806419" y="177866"/>
                  <a:pt x="1807768" y="180970"/>
                </a:cubicBezTo>
                <a:cubicBezTo>
                  <a:pt x="1809008" y="184077"/>
                  <a:pt x="1806920" y="185602"/>
                  <a:pt x="1805033" y="186998"/>
                </a:cubicBezTo>
                <a:cubicBezTo>
                  <a:pt x="1804538" y="187378"/>
                  <a:pt x="1804062" y="187878"/>
                  <a:pt x="1803513" y="187897"/>
                </a:cubicBezTo>
                <a:cubicBezTo>
                  <a:pt x="1793192" y="188971"/>
                  <a:pt x="1792155" y="198213"/>
                  <a:pt x="1788210" y="205008"/>
                </a:cubicBezTo>
                <a:cubicBezTo>
                  <a:pt x="1786981" y="207109"/>
                  <a:pt x="1787181" y="209161"/>
                  <a:pt x="1789189" y="211516"/>
                </a:cubicBezTo>
                <a:cubicBezTo>
                  <a:pt x="1792805" y="215755"/>
                  <a:pt x="1791009" y="217754"/>
                  <a:pt x="1787238" y="219092"/>
                </a:cubicBezTo>
                <a:cubicBezTo>
                  <a:pt x="1783468" y="220431"/>
                  <a:pt x="1779241" y="220936"/>
                  <a:pt x="1775376" y="223853"/>
                </a:cubicBezTo>
                <a:cubicBezTo>
                  <a:pt x="1782526" y="225913"/>
                  <a:pt x="1786885" y="223344"/>
                  <a:pt x="1790823" y="220183"/>
                </a:cubicBezTo>
                <a:cubicBezTo>
                  <a:pt x="1799706" y="213222"/>
                  <a:pt x="1804606" y="203244"/>
                  <a:pt x="1809140" y="193038"/>
                </a:cubicBezTo>
                <a:cubicBezTo>
                  <a:pt x="1810058" y="191068"/>
                  <a:pt x="1810720" y="188866"/>
                  <a:pt x="1812131" y="187244"/>
                </a:cubicBezTo>
                <a:cubicBezTo>
                  <a:pt x="1814734" y="184006"/>
                  <a:pt x="1817973" y="183534"/>
                  <a:pt x="1822285" y="187265"/>
                </a:cubicBezTo>
                <a:cubicBezTo>
                  <a:pt x="1827986" y="192161"/>
                  <a:pt x="1829688" y="191740"/>
                  <a:pt x="1830357" y="185176"/>
                </a:cubicBezTo>
                <a:cubicBezTo>
                  <a:pt x="1831230" y="176304"/>
                  <a:pt x="1835246" y="169991"/>
                  <a:pt x="1843210" y="166452"/>
                </a:cubicBezTo>
                <a:cubicBezTo>
                  <a:pt x="1844857" y="165669"/>
                  <a:pt x="1846579" y="164642"/>
                  <a:pt x="1848680" y="166146"/>
                </a:cubicBezTo>
                <a:cubicBezTo>
                  <a:pt x="1850928" y="167888"/>
                  <a:pt x="1849882" y="169740"/>
                  <a:pt x="1849367" y="171453"/>
                </a:cubicBezTo>
                <a:cubicBezTo>
                  <a:pt x="1848669" y="174142"/>
                  <a:pt x="1847750" y="176838"/>
                  <a:pt x="1847179" y="179643"/>
                </a:cubicBezTo>
                <a:cubicBezTo>
                  <a:pt x="1846092" y="184162"/>
                  <a:pt x="1846469" y="188874"/>
                  <a:pt x="1850415" y="193102"/>
                </a:cubicBezTo>
                <a:cubicBezTo>
                  <a:pt x="1853302" y="196154"/>
                  <a:pt x="1853390" y="198210"/>
                  <a:pt x="1850532" y="200487"/>
                </a:cubicBezTo>
                <a:cubicBezTo>
                  <a:pt x="1841337" y="207580"/>
                  <a:pt x="1836182" y="216597"/>
                  <a:pt x="1841761" y="230219"/>
                </a:cubicBezTo>
                <a:cubicBezTo>
                  <a:pt x="1842600" y="232129"/>
                  <a:pt x="1842231" y="234080"/>
                  <a:pt x="1840127" y="234029"/>
                </a:cubicBezTo>
                <a:cubicBezTo>
                  <a:pt x="1835462" y="233823"/>
                  <a:pt x="1835165" y="236983"/>
                  <a:pt x="1834336" y="240281"/>
                </a:cubicBezTo>
                <a:cubicBezTo>
                  <a:pt x="1826185" y="271930"/>
                  <a:pt x="1811726" y="299794"/>
                  <a:pt x="1794160" y="326066"/>
                </a:cubicBezTo>
                <a:cubicBezTo>
                  <a:pt x="1776776" y="352090"/>
                  <a:pt x="1756360" y="375551"/>
                  <a:pt x="1734263" y="398100"/>
                </a:cubicBezTo>
                <a:cubicBezTo>
                  <a:pt x="1741290" y="397137"/>
                  <a:pt x="1749841" y="392367"/>
                  <a:pt x="1757953" y="386885"/>
                </a:cubicBezTo>
                <a:cubicBezTo>
                  <a:pt x="1779363" y="372233"/>
                  <a:pt x="1795858" y="352780"/>
                  <a:pt x="1812737" y="333679"/>
                </a:cubicBezTo>
                <a:cubicBezTo>
                  <a:pt x="1824520" y="320320"/>
                  <a:pt x="1835921" y="306611"/>
                  <a:pt x="1849623" y="295005"/>
                </a:cubicBezTo>
                <a:cubicBezTo>
                  <a:pt x="1851198" y="293741"/>
                  <a:pt x="1852170" y="292134"/>
                  <a:pt x="1852869" y="290172"/>
                </a:cubicBezTo>
                <a:cubicBezTo>
                  <a:pt x="1853493" y="288455"/>
                  <a:pt x="1854575" y="286843"/>
                  <a:pt x="1856989" y="287489"/>
                </a:cubicBezTo>
                <a:cubicBezTo>
                  <a:pt x="1859421" y="288255"/>
                  <a:pt x="1859967" y="290417"/>
                  <a:pt x="1860256" y="292345"/>
                </a:cubicBezTo>
                <a:cubicBezTo>
                  <a:pt x="1861014" y="299589"/>
                  <a:pt x="1860126" y="306160"/>
                  <a:pt x="1856934" y="312082"/>
                </a:cubicBezTo>
                <a:cubicBezTo>
                  <a:pt x="1850769" y="323919"/>
                  <a:pt x="1841589" y="333313"/>
                  <a:pt x="1832409" y="342707"/>
                </a:cubicBezTo>
                <a:cubicBezTo>
                  <a:pt x="1819674" y="355613"/>
                  <a:pt x="1808201" y="369566"/>
                  <a:pt x="1798280" y="385043"/>
                </a:cubicBezTo>
                <a:cubicBezTo>
                  <a:pt x="1805957" y="377395"/>
                  <a:pt x="1813616" y="369627"/>
                  <a:pt x="1821403" y="361975"/>
                </a:cubicBezTo>
                <a:cubicBezTo>
                  <a:pt x="1827266" y="356205"/>
                  <a:pt x="1833385" y="350669"/>
                  <a:pt x="1839376" y="345017"/>
                </a:cubicBezTo>
                <a:cubicBezTo>
                  <a:pt x="1840824" y="343635"/>
                  <a:pt x="1842363" y="342130"/>
                  <a:pt x="1844940" y="343860"/>
                </a:cubicBezTo>
                <a:cubicBezTo>
                  <a:pt x="1847261" y="345357"/>
                  <a:pt x="1847276" y="347658"/>
                  <a:pt x="1847163" y="349842"/>
                </a:cubicBezTo>
                <a:cubicBezTo>
                  <a:pt x="1846803" y="358455"/>
                  <a:pt x="1843224" y="365480"/>
                  <a:pt x="1838440" y="371820"/>
                </a:cubicBezTo>
                <a:cubicBezTo>
                  <a:pt x="1832629" y="379404"/>
                  <a:pt x="1826434" y="386639"/>
                  <a:pt x="1820020" y="393881"/>
                </a:cubicBezTo>
                <a:cubicBezTo>
                  <a:pt x="1827744" y="391683"/>
                  <a:pt x="1835468" y="389484"/>
                  <a:pt x="1843247" y="387648"/>
                </a:cubicBezTo>
                <a:cubicBezTo>
                  <a:pt x="1841725" y="401751"/>
                  <a:pt x="1833688" y="404808"/>
                  <a:pt x="1826440" y="407232"/>
                </a:cubicBezTo>
                <a:cubicBezTo>
                  <a:pt x="1816648" y="410348"/>
                  <a:pt x="1807402" y="414172"/>
                  <a:pt x="1798339" y="418475"/>
                </a:cubicBezTo>
                <a:cubicBezTo>
                  <a:pt x="1794876" y="422589"/>
                  <a:pt x="1791394" y="426583"/>
                  <a:pt x="1788057" y="430814"/>
                </a:cubicBezTo>
                <a:cubicBezTo>
                  <a:pt x="1784629" y="435169"/>
                  <a:pt x="1781422" y="439516"/>
                  <a:pt x="1778250" y="444105"/>
                </a:cubicBezTo>
                <a:cubicBezTo>
                  <a:pt x="1775994" y="447452"/>
                  <a:pt x="1773118" y="450334"/>
                  <a:pt x="1777135" y="455772"/>
                </a:cubicBezTo>
                <a:cubicBezTo>
                  <a:pt x="1778942" y="458255"/>
                  <a:pt x="1771676" y="472309"/>
                  <a:pt x="1768839" y="473253"/>
                </a:cubicBezTo>
                <a:cubicBezTo>
                  <a:pt x="1768418" y="473388"/>
                  <a:pt x="1767997" y="473524"/>
                  <a:pt x="1767668" y="473535"/>
                </a:cubicBezTo>
                <a:cubicBezTo>
                  <a:pt x="1761228" y="473267"/>
                  <a:pt x="1760417" y="477413"/>
                  <a:pt x="1761086" y="482599"/>
                </a:cubicBezTo>
                <a:cubicBezTo>
                  <a:pt x="1761737" y="487665"/>
                  <a:pt x="1763777" y="493895"/>
                  <a:pt x="1754724" y="491656"/>
                </a:cubicBezTo>
                <a:cubicBezTo>
                  <a:pt x="1753700" y="491449"/>
                  <a:pt x="1753588" y="492179"/>
                  <a:pt x="1753277" y="493037"/>
                </a:cubicBezTo>
                <a:cubicBezTo>
                  <a:pt x="1747078" y="514930"/>
                  <a:pt x="1733660" y="532098"/>
                  <a:pt x="1720462" y="549260"/>
                </a:cubicBezTo>
                <a:cubicBezTo>
                  <a:pt x="1719711" y="550133"/>
                  <a:pt x="1718959" y="551006"/>
                  <a:pt x="1718208" y="551879"/>
                </a:cubicBezTo>
                <a:cubicBezTo>
                  <a:pt x="1734041" y="547106"/>
                  <a:pt x="1787566" y="539854"/>
                  <a:pt x="1803756" y="541126"/>
                </a:cubicBezTo>
                <a:cubicBezTo>
                  <a:pt x="1818152" y="542216"/>
                  <a:pt x="1894231" y="513247"/>
                  <a:pt x="1908471" y="497141"/>
                </a:cubicBezTo>
                <a:cubicBezTo>
                  <a:pt x="1912607" y="509237"/>
                  <a:pt x="1908391" y="514224"/>
                  <a:pt x="1905272" y="519902"/>
                </a:cubicBezTo>
                <a:cubicBezTo>
                  <a:pt x="1900852" y="527925"/>
                  <a:pt x="1900806" y="533498"/>
                  <a:pt x="1912287" y="539411"/>
                </a:cubicBezTo>
                <a:cubicBezTo>
                  <a:pt x="1945158" y="556233"/>
                  <a:pt x="1944919" y="556847"/>
                  <a:pt x="1920237" y="582026"/>
                </a:cubicBezTo>
                <a:cubicBezTo>
                  <a:pt x="1919083" y="583155"/>
                  <a:pt x="1920267" y="586628"/>
                  <a:pt x="1920300" y="589050"/>
                </a:cubicBezTo>
                <a:cubicBezTo>
                  <a:pt x="1928198" y="592418"/>
                  <a:pt x="1935458" y="582725"/>
                  <a:pt x="1945761" y="592554"/>
                </a:cubicBezTo>
                <a:cubicBezTo>
                  <a:pt x="1914573" y="638303"/>
                  <a:pt x="1863298" y="682549"/>
                  <a:pt x="1816062" y="717694"/>
                </a:cubicBezTo>
                <a:cubicBezTo>
                  <a:pt x="1859975" y="727239"/>
                  <a:pt x="1879537" y="687817"/>
                  <a:pt x="1911347" y="691712"/>
                </a:cubicBezTo>
                <a:cubicBezTo>
                  <a:pt x="1928637" y="703244"/>
                  <a:pt x="1885465" y="724322"/>
                  <a:pt x="1930338" y="728505"/>
                </a:cubicBezTo>
                <a:cubicBezTo>
                  <a:pt x="1912831" y="739754"/>
                  <a:pt x="1900227" y="750596"/>
                  <a:pt x="1888883" y="763212"/>
                </a:cubicBezTo>
                <a:cubicBezTo>
                  <a:pt x="1868779" y="785816"/>
                  <a:pt x="1866343" y="800434"/>
                  <a:pt x="1881503" y="829360"/>
                </a:cubicBezTo>
                <a:cubicBezTo>
                  <a:pt x="1891537" y="848405"/>
                  <a:pt x="1904519" y="865775"/>
                  <a:pt x="1898868" y="889102"/>
                </a:cubicBezTo>
                <a:cubicBezTo>
                  <a:pt x="1894984" y="905102"/>
                  <a:pt x="1898957" y="915386"/>
                  <a:pt x="1921600" y="907477"/>
                </a:cubicBezTo>
                <a:cubicBezTo>
                  <a:pt x="1946038" y="899023"/>
                  <a:pt x="1957836" y="912919"/>
                  <a:pt x="1955507" y="940738"/>
                </a:cubicBezTo>
                <a:cubicBezTo>
                  <a:pt x="1953999" y="958597"/>
                  <a:pt x="1959223" y="963993"/>
                  <a:pt x="1976480" y="961353"/>
                </a:cubicBezTo>
                <a:cubicBezTo>
                  <a:pt x="1995566" y="958409"/>
                  <a:pt x="2012270" y="946217"/>
                  <a:pt x="2037145" y="950953"/>
                </a:cubicBezTo>
                <a:cubicBezTo>
                  <a:pt x="2022790" y="983900"/>
                  <a:pt x="1980355" y="976122"/>
                  <a:pt x="1962579" y="1007610"/>
                </a:cubicBezTo>
                <a:cubicBezTo>
                  <a:pt x="1989274" y="1006833"/>
                  <a:pt x="2009675" y="1006025"/>
                  <a:pt x="2028420" y="998611"/>
                </a:cubicBezTo>
                <a:cubicBezTo>
                  <a:pt x="2036237" y="995562"/>
                  <a:pt x="2044822" y="992486"/>
                  <a:pt x="2050828" y="1001611"/>
                </a:cubicBezTo>
                <a:cubicBezTo>
                  <a:pt x="2058002" y="1012636"/>
                  <a:pt x="2047438" y="1017232"/>
                  <a:pt x="2041049" y="1019506"/>
                </a:cubicBezTo>
                <a:cubicBezTo>
                  <a:pt x="2023019" y="1025806"/>
                  <a:pt x="2010540" y="1039673"/>
                  <a:pt x="1996417" y="1050687"/>
                </a:cubicBezTo>
                <a:cubicBezTo>
                  <a:pt x="1965517" y="1074864"/>
                  <a:pt x="1930633" y="1095299"/>
                  <a:pt x="1907230" y="1134124"/>
                </a:cubicBezTo>
                <a:cubicBezTo>
                  <a:pt x="1942338" y="1123252"/>
                  <a:pt x="1966285" y="1099793"/>
                  <a:pt x="1999627" y="1094067"/>
                </a:cubicBezTo>
                <a:cubicBezTo>
                  <a:pt x="1975296" y="1129653"/>
                  <a:pt x="1940811" y="1153466"/>
                  <a:pt x="1908699" y="1179865"/>
                </a:cubicBezTo>
                <a:cubicBezTo>
                  <a:pt x="1899559" y="1187320"/>
                  <a:pt x="1889854" y="1192492"/>
                  <a:pt x="1889868" y="1207997"/>
                </a:cubicBezTo>
                <a:cubicBezTo>
                  <a:pt x="1889859" y="1238039"/>
                  <a:pt x="1880308" y="1263315"/>
                  <a:pt x="1853631" y="1277417"/>
                </a:cubicBezTo>
                <a:cubicBezTo>
                  <a:pt x="1853429" y="1277545"/>
                  <a:pt x="1855637" y="1281953"/>
                  <a:pt x="1857096" y="1285053"/>
                </a:cubicBezTo>
                <a:cubicBezTo>
                  <a:pt x="1874695" y="1285430"/>
                  <a:pt x="1885754" y="1267251"/>
                  <a:pt x="1909019" y="1272282"/>
                </a:cubicBezTo>
                <a:cubicBezTo>
                  <a:pt x="1891327" y="1296984"/>
                  <a:pt x="1876676" y="1319161"/>
                  <a:pt x="1848098" y="1331631"/>
                </a:cubicBezTo>
                <a:cubicBezTo>
                  <a:pt x="1825214" y="1341608"/>
                  <a:pt x="1796023" y="1347799"/>
                  <a:pt x="1782897" y="1377919"/>
                </a:cubicBezTo>
                <a:cubicBezTo>
                  <a:pt x="1804185" y="1383017"/>
                  <a:pt x="1818357" y="1375272"/>
                  <a:pt x="1832838" y="1369576"/>
                </a:cubicBezTo>
                <a:cubicBezTo>
                  <a:pt x="1855135" y="1360830"/>
                  <a:pt x="1876829" y="1351015"/>
                  <a:pt x="1899109" y="1342149"/>
                </a:cubicBezTo>
                <a:cubicBezTo>
                  <a:pt x="1907547" y="1338836"/>
                  <a:pt x="1916974" y="1336217"/>
                  <a:pt x="1924892" y="1350730"/>
                </a:cubicBezTo>
                <a:cubicBezTo>
                  <a:pt x="1895613" y="1354864"/>
                  <a:pt x="1880690" y="1375233"/>
                  <a:pt x="1864818" y="1394423"/>
                </a:cubicBezTo>
                <a:cubicBezTo>
                  <a:pt x="1855855" y="1405264"/>
                  <a:pt x="1849394" y="1419533"/>
                  <a:pt x="1829715" y="1414866"/>
                </a:cubicBezTo>
                <a:cubicBezTo>
                  <a:pt x="1819309" y="1412429"/>
                  <a:pt x="1814119" y="1420479"/>
                  <a:pt x="1816666" y="1430084"/>
                </a:cubicBezTo>
                <a:cubicBezTo>
                  <a:pt x="1825507" y="1463947"/>
                  <a:pt x="1804137" y="1476658"/>
                  <a:pt x="1781074" y="1483976"/>
                </a:cubicBezTo>
                <a:cubicBezTo>
                  <a:pt x="1737492" y="1497921"/>
                  <a:pt x="1703984" y="1528243"/>
                  <a:pt x="1662134" y="1545641"/>
                </a:cubicBezTo>
                <a:cubicBezTo>
                  <a:pt x="1621421" y="1562518"/>
                  <a:pt x="1309212" y="1644982"/>
                  <a:pt x="1228496" y="1654846"/>
                </a:cubicBezTo>
                <a:cubicBezTo>
                  <a:pt x="734555" y="1715203"/>
                  <a:pt x="322996" y="1384057"/>
                  <a:pt x="320643" y="1379412"/>
                </a:cubicBezTo>
                <a:cubicBezTo>
                  <a:pt x="309753" y="1357610"/>
                  <a:pt x="289550" y="1348720"/>
                  <a:pt x="270759" y="1337481"/>
                </a:cubicBezTo>
                <a:cubicBezTo>
                  <a:pt x="254380" y="1327615"/>
                  <a:pt x="236924" y="1317178"/>
                  <a:pt x="228113" y="1299667"/>
                </a:cubicBezTo>
                <a:cubicBezTo>
                  <a:pt x="216457" y="1276439"/>
                  <a:pt x="242409" y="1294947"/>
                  <a:pt x="245332" y="1285763"/>
                </a:cubicBezTo>
                <a:cubicBezTo>
                  <a:pt x="234720" y="1273886"/>
                  <a:pt x="219422" y="1263135"/>
                  <a:pt x="213716" y="1249396"/>
                </a:cubicBezTo>
                <a:cubicBezTo>
                  <a:pt x="193226" y="1199693"/>
                  <a:pt x="159853" y="1164111"/>
                  <a:pt x="113880" y="1137192"/>
                </a:cubicBezTo>
                <a:cubicBezTo>
                  <a:pt x="100682" y="1129398"/>
                  <a:pt x="90568" y="1114960"/>
                  <a:pt x="73848" y="1113100"/>
                </a:cubicBezTo>
                <a:cubicBezTo>
                  <a:pt x="36732" y="1109140"/>
                  <a:pt x="42172" y="1068255"/>
                  <a:pt x="20262" y="1050943"/>
                </a:cubicBezTo>
                <a:cubicBezTo>
                  <a:pt x="18197" y="1049317"/>
                  <a:pt x="13140" y="1027228"/>
                  <a:pt x="8594" y="1004970"/>
                </a:cubicBezTo>
                <a:lnTo>
                  <a:pt x="6782" y="995844"/>
                </a:lnTo>
                <a:lnTo>
                  <a:pt x="9723" y="994413"/>
                </a:lnTo>
                <a:lnTo>
                  <a:pt x="11036" y="999486"/>
                </a:lnTo>
                <a:cubicBezTo>
                  <a:pt x="14116" y="1010934"/>
                  <a:pt x="16915" y="1019681"/>
                  <a:pt x="17988" y="1017464"/>
                </a:cubicBezTo>
                <a:cubicBezTo>
                  <a:pt x="20833" y="1011433"/>
                  <a:pt x="25763" y="1006058"/>
                  <a:pt x="21859" y="998437"/>
                </a:cubicBezTo>
                <a:cubicBezTo>
                  <a:pt x="20668" y="996024"/>
                  <a:pt x="19866" y="989169"/>
                  <a:pt x="16530" y="989724"/>
                </a:cubicBezTo>
                <a:cubicBezTo>
                  <a:pt x="15419" y="989909"/>
                  <a:pt x="14026" y="990917"/>
                  <a:pt x="12243" y="993188"/>
                </a:cubicBezTo>
                <a:lnTo>
                  <a:pt x="9723" y="994413"/>
                </a:lnTo>
                <a:lnTo>
                  <a:pt x="7918" y="987443"/>
                </a:lnTo>
                <a:cubicBezTo>
                  <a:pt x="5848" y="979222"/>
                  <a:pt x="3867" y="971026"/>
                  <a:pt x="2405" y="965300"/>
                </a:cubicBezTo>
                <a:lnTo>
                  <a:pt x="2082" y="964112"/>
                </a:lnTo>
                <a:lnTo>
                  <a:pt x="2753" y="954092"/>
                </a:lnTo>
                <a:cubicBezTo>
                  <a:pt x="6094" y="926587"/>
                  <a:pt x="15819" y="895491"/>
                  <a:pt x="31565" y="893447"/>
                </a:cubicBezTo>
                <a:cubicBezTo>
                  <a:pt x="14910" y="860452"/>
                  <a:pt x="14910" y="860452"/>
                  <a:pt x="52206" y="854594"/>
                </a:cubicBezTo>
                <a:cubicBezTo>
                  <a:pt x="34417" y="833873"/>
                  <a:pt x="33602" y="828449"/>
                  <a:pt x="50189" y="820622"/>
                </a:cubicBezTo>
                <a:cubicBezTo>
                  <a:pt x="66154" y="813059"/>
                  <a:pt x="84692" y="810133"/>
                  <a:pt x="98777" y="798878"/>
                </a:cubicBezTo>
                <a:cubicBezTo>
                  <a:pt x="80210" y="772247"/>
                  <a:pt x="71439" y="741046"/>
                  <a:pt x="39476" y="728797"/>
                </a:cubicBezTo>
                <a:cubicBezTo>
                  <a:pt x="34448" y="726907"/>
                  <a:pt x="30032" y="718818"/>
                  <a:pt x="32418" y="714135"/>
                </a:cubicBezTo>
                <a:cubicBezTo>
                  <a:pt x="40731" y="696774"/>
                  <a:pt x="20252" y="664756"/>
                  <a:pt x="53538" y="660124"/>
                </a:cubicBezTo>
                <a:cubicBezTo>
                  <a:pt x="57637" y="659501"/>
                  <a:pt x="60972" y="655997"/>
                  <a:pt x="56972" y="651407"/>
                </a:cubicBezTo>
                <a:cubicBezTo>
                  <a:pt x="43255" y="635757"/>
                  <a:pt x="57141" y="636380"/>
                  <a:pt x="65176" y="634051"/>
                </a:cubicBezTo>
                <a:cubicBezTo>
                  <a:pt x="74914" y="631300"/>
                  <a:pt x="87381" y="637906"/>
                  <a:pt x="95408" y="628914"/>
                </a:cubicBezTo>
                <a:cubicBezTo>
                  <a:pt x="91836" y="619828"/>
                  <a:pt x="83730" y="620221"/>
                  <a:pt x="77587" y="617521"/>
                </a:cubicBezTo>
                <a:cubicBezTo>
                  <a:pt x="59614" y="609525"/>
                  <a:pt x="44480" y="599859"/>
                  <a:pt x="40415" y="577949"/>
                </a:cubicBezTo>
                <a:cubicBezTo>
                  <a:pt x="37093" y="560253"/>
                  <a:pt x="32981" y="544644"/>
                  <a:pt x="55219" y="538444"/>
                </a:cubicBezTo>
                <a:cubicBezTo>
                  <a:pt x="58715" y="537479"/>
                  <a:pt x="60237" y="535126"/>
                  <a:pt x="60443" y="532091"/>
                </a:cubicBezTo>
                <a:cubicBezTo>
                  <a:pt x="57374" y="529287"/>
                  <a:pt x="54396" y="526359"/>
                  <a:pt x="50996" y="524292"/>
                </a:cubicBezTo>
                <a:cubicBezTo>
                  <a:pt x="39608" y="517528"/>
                  <a:pt x="34518" y="507161"/>
                  <a:pt x="29797" y="496296"/>
                </a:cubicBezTo>
                <a:cubicBezTo>
                  <a:pt x="26770" y="489372"/>
                  <a:pt x="23432" y="482580"/>
                  <a:pt x="18024" y="476705"/>
                </a:cubicBezTo>
                <a:cubicBezTo>
                  <a:pt x="14719" y="473061"/>
                  <a:pt x="10899" y="470404"/>
                  <a:pt x="6382" y="468980"/>
                </a:cubicBezTo>
                <a:cubicBezTo>
                  <a:pt x="2433" y="467660"/>
                  <a:pt x="1045" y="465768"/>
                  <a:pt x="3045" y="462188"/>
                </a:cubicBezTo>
                <a:cubicBezTo>
                  <a:pt x="8676" y="451944"/>
                  <a:pt x="9882" y="440880"/>
                  <a:pt x="3241" y="428263"/>
                </a:cubicBezTo>
                <a:cubicBezTo>
                  <a:pt x="1234" y="424454"/>
                  <a:pt x="1715" y="421046"/>
                  <a:pt x="4901" y="419485"/>
                </a:cubicBezTo>
                <a:cubicBezTo>
                  <a:pt x="18138" y="412862"/>
                  <a:pt x="19513" y="398521"/>
                  <a:pt x="23740" y="386265"/>
                </a:cubicBezTo>
                <a:cubicBezTo>
                  <a:pt x="29730" y="368862"/>
                  <a:pt x="34898" y="351123"/>
                  <a:pt x="38036" y="332362"/>
                </a:cubicBezTo>
                <a:cubicBezTo>
                  <a:pt x="39882" y="321155"/>
                  <a:pt x="41636" y="310073"/>
                  <a:pt x="37374" y="297860"/>
                </a:cubicBezTo>
                <a:cubicBezTo>
                  <a:pt x="36372" y="294866"/>
                  <a:pt x="36979" y="292301"/>
                  <a:pt x="38062" y="289963"/>
                </a:cubicBezTo>
                <a:cubicBezTo>
                  <a:pt x="42597" y="279756"/>
                  <a:pt x="40233" y="269176"/>
                  <a:pt x="33975" y="258363"/>
                </a:cubicBezTo>
                <a:cubicBezTo>
                  <a:pt x="30124" y="251830"/>
                  <a:pt x="30327" y="250975"/>
                  <a:pt x="37608" y="250972"/>
                </a:cubicBezTo>
                <a:cubicBezTo>
                  <a:pt x="52373" y="250838"/>
                  <a:pt x="67064" y="250950"/>
                  <a:pt x="81247" y="248413"/>
                </a:cubicBezTo>
                <a:cubicBezTo>
                  <a:pt x="97150" y="245576"/>
                  <a:pt x="101622" y="240095"/>
                  <a:pt x="87026" y="225202"/>
                </a:cubicBezTo>
                <a:cubicBezTo>
                  <a:pt x="83902" y="222037"/>
                  <a:pt x="81054" y="218498"/>
                  <a:pt x="79230" y="214441"/>
                </a:cubicBezTo>
                <a:cubicBezTo>
                  <a:pt x="77862" y="211216"/>
                  <a:pt x="78287" y="208901"/>
                  <a:pt x="80686" y="207245"/>
                </a:cubicBezTo>
                <a:cubicBezTo>
                  <a:pt x="83470" y="205213"/>
                  <a:pt x="85515" y="207809"/>
                  <a:pt x="87561" y="209678"/>
                </a:cubicBezTo>
                <a:cubicBezTo>
                  <a:pt x="98670" y="219722"/>
                  <a:pt x="111705" y="226431"/>
                  <a:pt x="124299" y="233881"/>
                </a:cubicBezTo>
                <a:cubicBezTo>
                  <a:pt x="142359" y="244660"/>
                  <a:pt x="161098" y="254083"/>
                  <a:pt x="177764" y="267332"/>
                </a:cubicBezTo>
                <a:cubicBezTo>
                  <a:pt x="182022" y="270702"/>
                  <a:pt x="187661" y="267847"/>
                  <a:pt x="187213" y="261926"/>
                </a:cubicBezTo>
                <a:cubicBezTo>
                  <a:pt x="186764" y="256006"/>
                  <a:pt x="189728" y="255906"/>
                  <a:pt x="194336" y="257205"/>
                </a:cubicBezTo>
                <a:cubicBezTo>
                  <a:pt x="199860" y="258714"/>
                  <a:pt x="205383" y="260225"/>
                  <a:pt x="210832" y="261979"/>
                </a:cubicBezTo>
                <a:cubicBezTo>
                  <a:pt x="216519" y="263847"/>
                  <a:pt x="219586" y="268105"/>
                  <a:pt x="220950" y="273511"/>
                </a:cubicBezTo>
                <a:cubicBezTo>
                  <a:pt x="221214" y="274531"/>
                  <a:pt x="221414" y="275675"/>
                  <a:pt x="221307" y="276617"/>
                </a:cubicBezTo>
                <a:lnTo>
                  <a:pt x="220390" y="277794"/>
                </a:lnTo>
                <a:lnTo>
                  <a:pt x="219183" y="278292"/>
                </a:lnTo>
                <a:cubicBezTo>
                  <a:pt x="217931" y="278836"/>
                  <a:pt x="217855" y="278975"/>
                  <a:pt x="219827" y="278515"/>
                </a:cubicBezTo>
                <a:lnTo>
                  <a:pt x="220390" y="277794"/>
                </a:lnTo>
                <a:lnTo>
                  <a:pt x="225601" y="275640"/>
                </a:lnTo>
                <a:cubicBezTo>
                  <a:pt x="231073" y="273321"/>
                  <a:pt x="237769" y="270158"/>
                  <a:pt x="238724" y="267703"/>
                </a:cubicBezTo>
                <a:cubicBezTo>
                  <a:pt x="238798" y="267458"/>
                  <a:pt x="306285" y="282631"/>
                  <a:pt x="327694" y="292934"/>
                </a:cubicBezTo>
                <a:cubicBezTo>
                  <a:pt x="341022" y="299390"/>
                  <a:pt x="599973" y="399939"/>
                  <a:pt x="931839" y="361634"/>
                </a:cubicBezTo>
                <a:cubicBezTo>
                  <a:pt x="943550" y="360271"/>
                  <a:pt x="954656" y="359291"/>
                  <a:pt x="966001" y="358425"/>
                </a:cubicBezTo>
                <a:cubicBezTo>
                  <a:pt x="1066254" y="350083"/>
                  <a:pt x="1165022" y="344336"/>
                  <a:pt x="1205960" y="337022"/>
                </a:cubicBezTo>
                <a:cubicBezTo>
                  <a:pt x="1237967" y="331220"/>
                  <a:pt x="1399292" y="285815"/>
                  <a:pt x="1443309" y="250536"/>
                </a:cubicBezTo>
                <a:cubicBezTo>
                  <a:pt x="1488296" y="214376"/>
                  <a:pt x="1529886" y="174697"/>
                  <a:pt x="1571239" y="134904"/>
                </a:cubicBezTo>
                <a:cubicBezTo>
                  <a:pt x="1589175" y="117705"/>
                  <a:pt x="1608647" y="101907"/>
                  <a:pt x="1624246" y="82363"/>
                </a:cubicBezTo>
                <a:cubicBezTo>
                  <a:pt x="1639826" y="62699"/>
                  <a:pt x="1654419" y="42341"/>
                  <a:pt x="1671755" y="24072"/>
                </a:cubicBezTo>
                <a:cubicBezTo>
                  <a:pt x="1676702" y="18818"/>
                  <a:pt x="1681595" y="13202"/>
                  <a:pt x="1689812" y="12077"/>
                </a:cubicBezTo>
                <a:cubicBezTo>
                  <a:pt x="1691642" y="11773"/>
                  <a:pt x="1693636" y="11827"/>
                  <a:pt x="1695538" y="12005"/>
                </a:cubicBezTo>
                <a:cubicBezTo>
                  <a:pt x="1697661" y="12176"/>
                  <a:pt x="1699488" y="13326"/>
                  <a:pt x="1700565" y="15349"/>
                </a:cubicBezTo>
                <a:cubicBezTo>
                  <a:pt x="1701678" y="17614"/>
                  <a:pt x="1700559" y="18984"/>
                  <a:pt x="1699204" y="20240"/>
                </a:cubicBezTo>
                <a:cubicBezTo>
                  <a:pt x="1698233" y="21121"/>
                  <a:pt x="1697334" y="22484"/>
                  <a:pt x="1695943" y="22773"/>
                </a:cubicBezTo>
                <a:cubicBezTo>
                  <a:pt x="1687049" y="24526"/>
                  <a:pt x="1684751" y="31993"/>
                  <a:pt x="1681448" y="38645"/>
                </a:cubicBezTo>
                <a:cubicBezTo>
                  <a:pt x="1679999" y="41481"/>
                  <a:pt x="1678348" y="43716"/>
                  <a:pt x="1682349" y="47579"/>
                </a:cubicBezTo>
                <a:cubicBezTo>
                  <a:pt x="1685838" y="50975"/>
                  <a:pt x="1683037" y="52886"/>
                  <a:pt x="1680108" y="53954"/>
                </a:cubicBezTo>
                <a:cubicBezTo>
                  <a:pt x="1676026" y="55424"/>
                  <a:pt x="1670940" y="55353"/>
                  <a:pt x="1666762" y="59855"/>
                </a:cubicBezTo>
                <a:cubicBezTo>
                  <a:pt x="1684929" y="59606"/>
                  <a:pt x="1690893" y="47897"/>
                  <a:pt x="1697532" y="37014"/>
                </a:cubicBezTo>
                <a:cubicBezTo>
                  <a:pt x="1700026" y="33053"/>
                  <a:pt x="1701424" y="28403"/>
                  <a:pt x="1703406" y="23976"/>
                </a:cubicBezTo>
                <a:cubicBezTo>
                  <a:pt x="1705903" y="18562"/>
                  <a:pt x="1709708" y="18191"/>
                  <a:pt x="1715246" y="22729"/>
                </a:cubicBezTo>
                <a:cubicBezTo>
                  <a:pt x="1720161" y="26803"/>
                  <a:pt x="1722192" y="26372"/>
                  <a:pt x="1722750" y="20538"/>
                </a:cubicBezTo>
                <a:cubicBezTo>
                  <a:pt x="1723586" y="11425"/>
                  <a:pt x="1727676" y="4867"/>
                  <a:pt x="1735750" y="1324"/>
                </a:cubicBezTo>
                <a:cubicBezTo>
                  <a:pt x="1736629" y="931"/>
                  <a:pt x="1737585" y="324"/>
                  <a:pt x="1738585" y="93"/>
                </a:cubicBezTo>
                <a:close/>
              </a:path>
            </a:pathLst>
          </a:custGeom>
        </p:spPr>
        <p:txBody>
          <a:bodyPr wrap="square" anchor="ctr">
            <a:noAutofit/>
          </a:bodyPr>
          <a:lstStyle>
            <a:lvl1pPr algn="ctr">
              <a:buNone/>
              <a:defRPr/>
            </a:lvl1pPr>
          </a:lstStyle>
          <a:p>
            <a:r>
              <a:rPr lang="fr-FR"/>
              <a:t>Cliquez sur l'icône pour ajouter une image</a:t>
            </a:r>
            <a:endParaRPr lang="en-US" dirty="0"/>
          </a:p>
        </p:txBody>
      </p:sp>
      <p:sp>
        <p:nvSpPr>
          <p:cNvPr id="34" name="Picture Placeholder 33">
            <a:extLst>
              <a:ext uri="{FF2B5EF4-FFF2-40B4-BE49-F238E27FC236}">
                <a16:creationId xmlns:a16="http://schemas.microsoft.com/office/drawing/2014/main" id="{B2A55E5D-CF3C-4FCD-A6A9-AB4F8F16C90B}"/>
              </a:ext>
            </a:extLst>
          </p:cNvPr>
          <p:cNvSpPr>
            <a:spLocks noGrp="1"/>
          </p:cNvSpPr>
          <p:nvPr>
            <p:ph type="pic" sz="quarter" idx="16"/>
          </p:nvPr>
        </p:nvSpPr>
        <p:spPr>
          <a:xfrm>
            <a:off x="7439880" y="2176535"/>
            <a:ext cx="2053231" cy="1662194"/>
          </a:xfrm>
          <a:custGeom>
            <a:avLst/>
            <a:gdLst>
              <a:gd name="connsiteX0" fmla="*/ 520698 w 2053231"/>
              <a:gd name="connsiteY0" fmla="*/ 1336286 h 1662194"/>
              <a:gd name="connsiteX1" fmla="*/ 450256 w 2053231"/>
              <a:gd name="connsiteY1" fmla="*/ 1401286 h 1662194"/>
              <a:gd name="connsiteX2" fmla="*/ 522124 w 2053231"/>
              <a:gd name="connsiteY2" fmla="*/ 1337692 h 1662194"/>
              <a:gd name="connsiteX3" fmla="*/ 520698 w 2053231"/>
              <a:gd name="connsiteY3" fmla="*/ 1336286 h 1662194"/>
              <a:gd name="connsiteX4" fmla="*/ 356022 w 2053231"/>
              <a:gd name="connsiteY4" fmla="*/ 1224326 h 1662194"/>
              <a:gd name="connsiteX5" fmla="*/ 348499 w 2053231"/>
              <a:gd name="connsiteY5" fmla="*/ 1227123 h 1662194"/>
              <a:gd name="connsiteX6" fmla="*/ 342727 w 2053231"/>
              <a:gd name="connsiteY6" fmla="*/ 1233496 h 1662194"/>
              <a:gd name="connsiteX7" fmla="*/ 344041 w 2053231"/>
              <a:gd name="connsiteY7" fmla="*/ 1234905 h 1662194"/>
              <a:gd name="connsiteX8" fmla="*/ 356022 w 2053231"/>
              <a:gd name="connsiteY8" fmla="*/ 1224326 h 1662194"/>
              <a:gd name="connsiteX9" fmla="*/ 2051485 w 2053231"/>
              <a:gd name="connsiteY9" fmla="*/ 693085 h 1662194"/>
              <a:gd name="connsiteX10" fmla="*/ 2052521 w 2053231"/>
              <a:gd name="connsiteY10" fmla="*/ 699027 h 1662194"/>
              <a:gd name="connsiteX11" fmla="*/ 2053231 w 2053231"/>
              <a:gd name="connsiteY11" fmla="*/ 704209 h 1662194"/>
              <a:gd name="connsiteX12" fmla="*/ 2052578 w 2053231"/>
              <a:gd name="connsiteY12" fmla="*/ 703324 h 1662194"/>
              <a:gd name="connsiteX13" fmla="*/ 2051150 w 2053231"/>
              <a:gd name="connsiteY13" fmla="*/ 698083 h 1662194"/>
              <a:gd name="connsiteX14" fmla="*/ 2047071 w 2053231"/>
              <a:gd name="connsiteY14" fmla="*/ 666050 h 1662194"/>
              <a:gd name="connsiteX15" fmla="*/ 2051782 w 2053231"/>
              <a:gd name="connsiteY15" fmla="*/ 688658 h 1662194"/>
              <a:gd name="connsiteX16" fmla="*/ 2051485 w 2053231"/>
              <a:gd name="connsiteY16" fmla="*/ 693085 h 1662194"/>
              <a:gd name="connsiteX17" fmla="*/ 2050633 w 2053231"/>
              <a:gd name="connsiteY17" fmla="*/ 688201 h 1662194"/>
              <a:gd name="connsiteX18" fmla="*/ 2047896 w 2053231"/>
              <a:gd name="connsiteY18" fmla="*/ 673632 h 1662194"/>
              <a:gd name="connsiteX19" fmla="*/ 2046450 w 2053231"/>
              <a:gd name="connsiteY19" fmla="*/ 666352 h 1662194"/>
              <a:gd name="connsiteX20" fmla="*/ 916305 w 2053231"/>
              <a:gd name="connsiteY20" fmla="*/ 445 h 1662194"/>
              <a:gd name="connsiteX21" fmla="*/ 1732589 w 2053231"/>
              <a:gd name="connsiteY21" fmla="*/ 282783 h 1662194"/>
              <a:gd name="connsiteX22" fmla="*/ 1782473 w 2053231"/>
              <a:gd name="connsiteY22" fmla="*/ 324713 h 1662194"/>
              <a:gd name="connsiteX23" fmla="*/ 1825119 w 2053231"/>
              <a:gd name="connsiteY23" fmla="*/ 362527 h 1662194"/>
              <a:gd name="connsiteX24" fmla="*/ 1807900 w 2053231"/>
              <a:gd name="connsiteY24" fmla="*/ 376431 h 1662194"/>
              <a:gd name="connsiteX25" fmla="*/ 1839516 w 2053231"/>
              <a:gd name="connsiteY25" fmla="*/ 412799 h 1662194"/>
              <a:gd name="connsiteX26" fmla="*/ 1939352 w 2053231"/>
              <a:gd name="connsiteY26" fmla="*/ 525003 h 1662194"/>
              <a:gd name="connsiteX27" fmla="*/ 1979383 w 2053231"/>
              <a:gd name="connsiteY27" fmla="*/ 549095 h 1662194"/>
              <a:gd name="connsiteX28" fmla="*/ 2032970 w 2053231"/>
              <a:gd name="connsiteY28" fmla="*/ 611252 h 1662194"/>
              <a:gd name="connsiteX29" fmla="*/ 2044637 w 2053231"/>
              <a:gd name="connsiteY29" fmla="*/ 657225 h 1662194"/>
              <a:gd name="connsiteX30" fmla="*/ 2046450 w 2053231"/>
              <a:gd name="connsiteY30" fmla="*/ 666352 h 1662194"/>
              <a:gd name="connsiteX31" fmla="*/ 2043509 w 2053231"/>
              <a:gd name="connsiteY31" fmla="*/ 667781 h 1662194"/>
              <a:gd name="connsiteX32" fmla="*/ 2042196 w 2053231"/>
              <a:gd name="connsiteY32" fmla="*/ 662709 h 1662194"/>
              <a:gd name="connsiteX33" fmla="*/ 2035244 w 2053231"/>
              <a:gd name="connsiteY33" fmla="*/ 644730 h 1662194"/>
              <a:gd name="connsiteX34" fmla="*/ 2031373 w 2053231"/>
              <a:gd name="connsiteY34" fmla="*/ 663758 h 1662194"/>
              <a:gd name="connsiteX35" fmla="*/ 2036701 w 2053231"/>
              <a:gd name="connsiteY35" fmla="*/ 672471 h 1662194"/>
              <a:gd name="connsiteX36" fmla="*/ 2040989 w 2053231"/>
              <a:gd name="connsiteY36" fmla="*/ 669007 h 1662194"/>
              <a:gd name="connsiteX37" fmla="*/ 2043509 w 2053231"/>
              <a:gd name="connsiteY37" fmla="*/ 667781 h 1662194"/>
              <a:gd name="connsiteX38" fmla="*/ 2045314 w 2053231"/>
              <a:gd name="connsiteY38" fmla="*/ 674752 h 1662194"/>
              <a:gd name="connsiteX39" fmla="*/ 2050826 w 2053231"/>
              <a:gd name="connsiteY39" fmla="*/ 696895 h 1662194"/>
              <a:gd name="connsiteX40" fmla="*/ 2051150 w 2053231"/>
              <a:gd name="connsiteY40" fmla="*/ 698083 h 1662194"/>
              <a:gd name="connsiteX41" fmla="*/ 2050479 w 2053231"/>
              <a:gd name="connsiteY41" fmla="*/ 708103 h 1662194"/>
              <a:gd name="connsiteX42" fmla="*/ 2021667 w 2053231"/>
              <a:gd name="connsiteY42" fmla="*/ 768748 h 1662194"/>
              <a:gd name="connsiteX43" fmla="*/ 2001026 w 2053231"/>
              <a:gd name="connsiteY43" fmla="*/ 807600 h 1662194"/>
              <a:gd name="connsiteX44" fmla="*/ 2003043 w 2053231"/>
              <a:gd name="connsiteY44" fmla="*/ 841573 h 1662194"/>
              <a:gd name="connsiteX45" fmla="*/ 1954454 w 2053231"/>
              <a:gd name="connsiteY45" fmla="*/ 863318 h 1662194"/>
              <a:gd name="connsiteX46" fmla="*/ 2013756 w 2053231"/>
              <a:gd name="connsiteY46" fmla="*/ 933398 h 1662194"/>
              <a:gd name="connsiteX47" fmla="*/ 2020814 w 2053231"/>
              <a:gd name="connsiteY47" fmla="*/ 948060 h 1662194"/>
              <a:gd name="connsiteX48" fmla="*/ 1999694 w 2053231"/>
              <a:gd name="connsiteY48" fmla="*/ 1002071 h 1662194"/>
              <a:gd name="connsiteX49" fmla="*/ 1996260 w 2053231"/>
              <a:gd name="connsiteY49" fmla="*/ 1010788 h 1662194"/>
              <a:gd name="connsiteX50" fmla="*/ 1988056 w 2053231"/>
              <a:gd name="connsiteY50" fmla="*/ 1028144 h 1662194"/>
              <a:gd name="connsiteX51" fmla="*/ 1957824 w 2053231"/>
              <a:gd name="connsiteY51" fmla="*/ 1033281 h 1662194"/>
              <a:gd name="connsiteX52" fmla="*/ 1975645 w 2053231"/>
              <a:gd name="connsiteY52" fmla="*/ 1044674 h 1662194"/>
              <a:gd name="connsiteX53" fmla="*/ 2012817 w 2053231"/>
              <a:gd name="connsiteY53" fmla="*/ 1084246 h 1662194"/>
              <a:gd name="connsiteX54" fmla="*/ 1998012 w 2053231"/>
              <a:gd name="connsiteY54" fmla="*/ 1123751 h 1662194"/>
              <a:gd name="connsiteX55" fmla="*/ 1992789 w 2053231"/>
              <a:gd name="connsiteY55" fmla="*/ 1130104 h 1662194"/>
              <a:gd name="connsiteX56" fmla="*/ 2002236 w 2053231"/>
              <a:gd name="connsiteY56" fmla="*/ 1137903 h 1662194"/>
              <a:gd name="connsiteX57" fmla="*/ 2023435 w 2053231"/>
              <a:gd name="connsiteY57" fmla="*/ 1165899 h 1662194"/>
              <a:gd name="connsiteX58" fmla="*/ 2035208 w 2053231"/>
              <a:gd name="connsiteY58" fmla="*/ 1185490 h 1662194"/>
              <a:gd name="connsiteX59" fmla="*/ 2046850 w 2053231"/>
              <a:gd name="connsiteY59" fmla="*/ 1193215 h 1662194"/>
              <a:gd name="connsiteX60" fmla="*/ 2050187 w 2053231"/>
              <a:gd name="connsiteY60" fmla="*/ 1200006 h 1662194"/>
              <a:gd name="connsiteX61" fmla="*/ 2049990 w 2053231"/>
              <a:gd name="connsiteY61" fmla="*/ 1233932 h 1662194"/>
              <a:gd name="connsiteX62" fmla="*/ 2048331 w 2053231"/>
              <a:gd name="connsiteY62" fmla="*/ 1242710 h 1662194"/>
              <a:gd name="connsiteX63" fmla="*/ 2029492 w 2053231"/>
              <a:gd name="connsiteY63" fmla="*/ 1275930 h 1662194"/>
              <a:gd name="connsiteX64" fmla="*/ 2015196 w 2053231"/>
              <a:gd name="connsiteY64" fmla="*/ 1329833 h 1662194"/>
              <a:gd name="connsiteX65" fmla="*/ 2015858 w 2053231"/>
              <a:gd name="connsiteY65" fmla="*/ 1364335 h 1662194"/>
              <a:gd name="connsiteX66" fmla="*/ 2015170 w 2053231"/>
              <a:gd name="connsiteY66" fmla="*/ 1372232 h 1662194"/>
              <a:gd name="connsiteX67" fmla="*/ 2019257 w 2053231"/>
              <a:gd name="connsiteY67" fmla="*/ 1403832 h 1662194"/>
              <a:gd name="connsiteX68" fmla="*/ 2015624 w 2053231"/>
              <a:gd name="connsiteY68" fmla="*/ 1411223 h 1662194"/>
              <a:gd name="connsiteX69" fmla="*/ 1971985 w 2053231"/>
              <a:gd name="connsiteY69" fmla="*/ 1413782 h 1662194"/>
              <a:gd name="connsiteX70" fmla="*/ 1966206 w 2053231"/>
              <a:gd name="connsiteY70" fmla="*/ 1436993 h 1662194"/>
              <a:gd name="connsiteX71" fmla="*/ 1974002 w 2053231"/>
              <a:gd name="connsiteY71" fmla="*/ 1447754 h 1662194"/>
              <a:gd name="connsiteX72" fmla="*/ 1972546 w 2053231"/>
              <a:gd name="connsiteY72" fmla="*/ 1454950 h 1662194"/>
              <a:gd name="connsiteX73" fmla="*/ 1965670 w 2053231"/>
              <a:gd name="connsiteY73" fmla="*/ 1452516 h 1662194"/>
              <a:gd name="connsiteX74" fmla="*/ 1928933 w 2053231"/>
              <a:gd name="connsiteY74" fmla="*/ 1428314 h 1662194"/>
              <a:gd name="connsiteX75" fmla="*/ 1875468 w 2053231"/>
              <a:gd name="connsiteY75" fmla="*/ 1394863 h 1662194"/>
              <a:gd name="connsiteX76" fmla="*/ 1866020 w 2053231"/>
              <a:gd name="connsiteY76" fmla="*/ 1400268 h 1662194"/>
              <a:gd name="connsiteX77" fmla="*/ 1858896 w 2053231"/>
              <a:gd name="connsiteY77" fmla="*/ 1404990 h 1662194"/>
              <a:gd name="connsiteX78" fmla="*/ 1842400 w 2053231"/>
              <a:gd name="connsiteY78" fmla="*/ 1400216 h 1662194"/>
              <a:gd name="connsiteX79" fmla="*/ 1832282 w 2053231"/>
              <a:gd name="connsiteY79" fmla="*/ 1388684 h 1662194"/>
              <a:gd name="connsiteX80" fmla="*/ 1831924 w 2053231"/>
              <a:gd name="connsiteY80" fmla="*/ 1385578 h 1662194"/>
              <a:gd name="connsiteX81" fmla="*/ 1832842 w 2053231"/>
              <a:gd name="connsiteY81" fmla="*/ 1384401 h 1662194"/>
              <a:gd name="connsiteX82" fmla="*/ 1834049 w 2053231"/>
              <a:gd name="connsiteY82" fmla="*/ 1383903 h 1662194"/>
              <a:gd name="connsiteX83" fmla="*/ 1833405 w 2053231"/>
              <a:gd name="connsiteY83" fmla="*/ 1383680 h 1662194"/>
              <a:gd name="connsiteX84" fmla="*/ 1832842 w 2053231"/>
              <a:gd name="connsiteY84" fmla="*/ 1384401 h 1662194"/>
              <a:gd name="connsiteX85" fmla="*/ 1827631 w 2053231"/>
              <a:gd name="connsiteY85" fmla="*/ 1386555 h 1662194"/>
              <a:gd name="connsiteX86" fmla="*/ 1814508 w 2053231"/>
              <a:gd name="connsiteY86" fmla="*/ 1394492 h 1662194"/>
              <a:gd name="connsiteX87" fmla="*/ 1725537 w 2053231"/>
              <a:gd name="connsiteY87" fmla="*/ 1369261 h 1662194"/>
              <a:gd name="connsiteX88" fmla="*/ 1121393 w 2053231"/>
              <a:gd name="connsiteY88" fmla="*/ 1300561 h 1662194"/>
              <a:gd name="connsiteX89" fmla="*/ 1087231 w 2053231"/>
              <a:gd name="connsiteY89" fmla="*/ 1303770 h 1662194"/>
              <a:gd name="connsiteX90" fmla="*/ 847272 w 2053231"/>
              <a:gd name="connsiteY90" fmla="*/ 1325173 h 1662194"/>
              <a:gd name="connsiteX91" fmla="*/ 609922 w 2053231"/>
              <a:gd name="connsiteY91" fmla="*/ 1411659 h 1662194"/>
              <a:gd name="connsiteX92" fmla="*/ 481993 w 2053231"/>
              <a:gd name="connsiteY92" fmla="*/ 1527291 h 1662194"/>
              <a:gd name="connsiteX93" fmla="*/ 428986 w 2053231"/>
              <a:gd name="connsiteY93" fmla="*/ 1579832 h 1662194"/>
              <a:gd name="connsiteX94" fmla="*/ 381477 w 2053231"/>
              <a:gd name="connsiteY94" fmla="*/ 1638123 h 1662194"/>
              <a:gd name="connsiteX95" fmla="*/ 363420 w 2053231"/>
              <a:gd name="connsiteY95" fmla="*/ 1650118 h 1662194"/>
              <a:gd name="connsiteX96" fmla="*/ 357693 w 2053231"/>
              <a:gd name="connsiteY96" fmla="*/ 1650190 h 1662194"/>
              <a:gd name="connsiteX97" fmla="*/ 352667 w 2053231"/>
              <a:gd name="connsiteY97" fmla="*/ 1646846 h 1662194"/>
              <a:gd name="connsiteX98" fmla="*/ 354028 w 2053231"/>
              <a:gd name="connsiteY98" fmla="*/ 1641955 h 1662194"/>
              <a:gd name="connsiteX99" fmla="*/ 357289 w 2053231"/>
              <a:gd name="connsiteY99" fmla="*/ 1639422 h 1662194"/>
              <a:gd name="connsiteX100" fmla="*/ 371784 w 2053231"/>
              <a:gd name="connsiteY100" fmla="*/ 1623550 h 1662194"/>
              <a:gd name="connsiteX101" fmla="*/ 370883 w 2053231"/>
              <a:gd name="connsiteY101" fmla="*/ 1614616 h 1662194"/>
              <a:gd name="connsiteX102" fmla="*/ 373124 w 2053231"/>
              <a:gd name="connsiteY102" fmla="*/ 1608241 h 1662194"/>
              <a:gd name="connsiteX103" fmla="*/ 386470 w 2053231"/>
              <a:gd name="connsiteY103" fmla="*/ 1602340 h 1662194"/>
              <a:gd name="connsiteX104" fmla="*/ 355700 w 2053231"/>
              <a:gd name="connsiteY104" fmla="*/ 1625181 h 1662194"/>
              <a:gd name="connsiteX105" fmla="*/ 349826 w 2053231"/>
              <a:gd name="connsiteY105" fmla="*/ 1638219 h 1662194"/>
              <a:gd name="connsiteX106" fmla="*/ 337986 w 2053231"/>
              <a:gd name="connsiteY106" fmla="*/ 1639466 h 1662194"/>
              <a:gd name="connsiteX107" fmla="*/ 330482 w 2053231"/>
              <a:gd name="connsiteY107" fmla="*/ 1641657 h 1662194"/>
              <a:gd name="connsiteX108" fmla="*/ 317482 w 2053231"/>
              <a:gd name="connsiteY108" fmla="*/ 1660871 h 1662194"/>
              <a:gd name="connsiteX109" fmla="*/ 314646 w 2053231"/>
              <a:gd name="connsiteY109" fmla="*/ 1662102 h 1662194"/>
              <a:gd name="connsiteX110" fmla="*/ 311554 w 2053231"/>
              <a:gd name="connsiteY110" fmla="*/ 1661070 h 1662194"/>
              <a:gd name="connsiteX111" fmla="*/ 311545 w 2053231"/>
              <a:gd name="connsiteY111" fmla="*/ 1655134 h 1662194"/>
              <a:gd name="connsiteX112" fmla="*/ 314614 w 2053231"/>
              <a:gd name="connsiteY112" fmla="*/ 1645462 h 1662194"/>
              <a:gd name="connsiteX113" fmla="*/ 313142 w 2053231"/>
              <a:gd name="connsiteY113" fmla="*/ 1638607 h 1662194"/>
              <a:gd name="connsiteX114" fmla="*/ 314556 w 2053231"/>
              <a:gd name="connsiteY114" fmla="*/ 1623053 h 1662194"/>
              <a:gd name="connsiteX115" fmla="*/ 319806 w 2053231"/>
              <a:gd name="connsiteY115" fmla="*/ 1599255 h 1662194"/>
              <a:gd name="connsiteX116" fmla="*/ 323146 w 2053231"/>
              <a:gd name="connsiteY116" fmla="*/ 1592843 h 1662194"/>
              <a:gd name="connsiteX117" fmla="*/ 325583 w 2053231"/>
              <a:gd name="connsiteY117" fmla="*/ 1589975 h 1662194"/>
              <a:gd name="connsiteX118" fmla="*/ 370015 w 2053231"/>
              <a:gd name="connsiteY118" fmla="*/ 1496536 h 1662194"/>
              <a:gd name="connsiteX119" fmla="*/ 423387 w 2053231"/>
              <a:gd name="connsiteY119" fmla="*/ 1432474 h 1662194"/>
              <a:gd name="connsiteX120" fmla="*/ 424653 w 2053231"/>
              <a:gd name="connsiteY120" fmla="*/ 1429888 h 1662194"/>
              <a:gd name="connsiteX121" fmla="*/ 398489 w 2053231"/>
              <a:gd name="connsiteY121" fmla="*/ 1443730 h 1662194"/>
              <a:gd name="connsiteX122" fmla="*/ 344235 w 2053231"/>
              <a:gd name="connsiteY122" fmla="*/ 1498251 h 1662194"/>
              <a:gd name="connsiteX123" fmla="*/ 311709 w 2053231"/>
              <a:gd name="connsiteY123" fmla="*/ 1532174 h 1662194"/>
              <a:gd name="connsiteX124" fmla="*/ 307346 w 2053231"/>
              <a:gd name="connsiteY124" fmla="*/ 1538378 h 1662194"/>
              <a:gd name="connsiteX125" fmla="*/ 303885 w 2053231"/>
              <a:gd name="connsiteY125" fmla="*/ 1540312 h 1662194"/>
              <a:gd name="connsiteX126" fmla="*/ 300616 w 2053231"/>
              <a:gd name="connsiteY126" fmla="*/ 1536182 h 1662194"/>
              <a:gd name="connsiteX127" fmla="*/ 301738 w 2053231"/>
              <a:gd name="connsiteY127" fmla="*/ 1520154 h 1662194"/>
              <a:gd name="connsiteX128" fmla="*/ 325516 w 2053231"/>
              <a:gd name="connsiteY128" fmla="*/ 1487494 h 1662194"/>
              <a:gd name="connsiteX129" fmla="*/ 359878 w 2053231"/>
              <a:gd name="connsiteY129" fmla="*/ 1448180 h 1662194"/>
              <a:gd name="connsiteX130" fmla="*/ 361202 w 2053231"/>
              <a:gd name="connsiteY130" fmla="*/ 1443774 h 1662194"/>
              <a:gd name="connsiteX131" fmla="*/ 341396 w 2053231"/>
              <a:gd name="connsiteY131" fmla="*/ 1463217 h 1662194"/>
              <a:gd name="connsiteX132" fmla="*/ 321920 w 2053231"/>
              <a:gd name="connsiteY132" fmla="*/ 1481922 h 1662194"/>
              <a:gd name="connsiteX133" fmla="*/ 316026 w 2053231"/>
              <a:gd name="connsiteY133" fmla="*/ 1483817 h 1662194"/>
              <a:gd name="connsiteX134" fmla="*/ 313293 w 2053231"/>
              <a:gd name="connsiteY134" fmla="*/ 1476640 h 1662194"/>
              <a:gd name="connsiteX135" fmla="*/ 320987 w 2053231"/>
              <a:gd name="connsiteY135" fmla="*/ 1457363 h 1662194"/>
              <a:gd name="connsiteX136" fmla="*/ 366421 w 2053231"/>
              <a:gd name="connsiteY136" fmla="*/ 1404350 h 1662194"/>
              <a:gd name="connsiteX137" fmla="*/ 388676 w 2053231"/>
              <a:gd name="connsiteY137" fmla="*/ 1374043 h 1662194"/>
              <a:gd name="connsiteX138" fmla="*/ 388815 w 2053231"/>
              <a:gd name="connsiteY138" fmla="*/ 1366891 h 1662194"/>
              <a:gd name="connsiteX139" fmla="*/ 399153 w 2053231"/>
              <a:gd name="connsiteY139" fmla="*/ 1354187 h 1662194"/>
              <a:gd name="connsiteX140" fmla="*/ 406567 w 2053231"/>
              <a:gd name="connsiteY140" fmla="*/ 1351394 h 1662194"/>
              <a:gd name="connsiteX141" fmla="*/ 482069 w 2053231"/>
              <a:gd name="connsiteY141" fmla="*/ 1267205 h 1662194"/>
              <a:gd name="connsiteX142" fmla="*/ 518959 w 2053231"/>
              <a:gd name="connsiteY142" fmla="*/ 1238829 h 1662194"/>
              <a:gd name="connsiteX143" fmla="*/ 518670 w 2053231"/>
              <a:gd name="connsiteY143" fmla="*/ 1236900 h 1662194"/>
              <a:gd name="connsiteX144" fmla="*/ 518032 w 2053231"/>
              <a:gd name="connsiteY144" fmla="*/ 1234863 h 1662194"/>
              <a:gd name="connsiteX145" fmla="*/ 466046 w 2053231"/>
              <a:gd name="connsiteY145" fmla="*/ 1277315 h 1662194"/>
              <a:gd name="connsiteX146" fmla="*/ 333346 w 2053231"/>
              <a:gd name="connsiteY146" fmla="*/ 1401587 h 1662194"/>
              <a:gd name="connsiteX147" fmla="*/ 295020 w 2053231"/>
              <a:gd name="connsiteY147" fmla="*/ 1449030 h 1662194"/>
              <a:gd name="connsiteX148" fmla="*/ 267879 w 2053231"/>
              <a:gd name="connsiteY148" fmla="*/ 1479137 h 1662194"/>
              <a:gd name="connsiteX149" fmla="*/ 252355 w 2053231"/>
              <a:gd name="connsiteY149" fmla="*/ 1485233 h 1662194"/>
              <a:gd name="connsiteX150" fmla="*/ 245464 w 2053231"/>
              <a:gd name="connsiteY150" fmla="*/ 1481225 h 1662194"/>
              <a:gd name="connsiteX151" fmla="*/ 248199 w 2053231"/>
              <a:gd name="connsiteY151" fmla="*/ 1475198 h 1662194"/>
              <a:gd name="connsiteX152" fmla="*/ 249719 w 2053231"/>
              <a:gd name="connsiteY152" fmla="*/ 1474298 h 1662194"/>
              <a:gd name="connsiteX153" fmla="*/ 265022 w 2053231"/>
              <a:gd name="connsiteY153" fmla="*/ 1457187 h 1662194"/>
              <a:gd name="connsiteX154" fmla="*/ 264043 w 2053231"/>
              <a:gd name="connsiteY154" fmla="*/ 1450679 h 1662194"/>
              <a:gd name="connsiteX155" fmla="*/ 265994 w 2053231"/>
              <a:gd name="connsiteY155" fmla="*/ 1443103 h 1662194"/>
              <a:gd name="connsiteX156" fmla="*/ 277856 w 2053231"/>
              <a:gd name="connsiteY156" fmla="*/ 1438342 h 1662194"/>
              <a:gd name="connsiteX157" fmla="*/ 262409 w 2053231"/>
              <a:gd name="connsiteY157" fmla="*/ 1442012 h 1662194"/>
              <a:gd name="connsiteX158" fmla="*/ 244092 w 2053231"/>
              <a:gd name="connsiteY158" fmla="*/ 1469157 h 1662194"/>
              <a:gd name="connsiteX159" fmla="*/ 241101 w 2053231"/>
              <a:gd name="connsiteY159" fmla="*/ 1474951 h 1662194"/>
              <a:gd name="connsiteX160" fmla="*/ 230946 w 2053231"/>
              <a:gd name="connsiteY160" fmla="*/ 1474930 h 1662194"/>
              <a:gd name="connsiteX161" fmla="*/ 222876 w 2053231"/>
              <a:gd name="connsiteY161" fmla="*/ 1477019 h 1662194"/>
              <a:gd name="connsiteX162" fmla="*/ 210022 w 2053231"/>
              <a:gd name="connsiteY162" fmla="*/ 1495743 h 1662194"/>
              <a:gd name="connsiteX163" fmla="*/ 204551 w 2053231"/>
              <a:gd name="connsiteY163" fmla="*/ 1496049 h 1662194"/>
              <a:gd name="connsiteX164" fmla="*/ 203865 w 2053231"/>
              <a:gd name="connsiteY164" fmla="*/ 1490741 h 1662194"/>
              <a:gd name="connsiteX165" fmla="*/ 206053 w 2053231"/>
              <a:gd name="connsiteY165" fmla="*/ 1482552 h 1662194"/>
              <a:gd name="connsiteX166" fmla="*/ 202817 w 2053231"/>
              <a:gd name="connsiteY166" fmla="*/ 1469093 h 1662194"/>
              <a:gd name="connsiteX167" fmla="*/ 202700 w 2053231"/>
              <a:gd name="connsiteY167" fmla="*/ 1461708 h 1662194"/>
              <a:gd name="connsiteX168" fmla="*/ 211471 w 2053231"/>
              <a:gd name="connsiteY168" fmla="*/ 1431976 h 1662194"/>
              <a:gd name="connsiteX169" fmla="*/ 213105 w 2053231"/>
              <a:gd name="connsiteY169" fmla="*/ 1428166 h 1662194"/>
              <a:gd name="connsiteX170" fmla="*/ 218896 w 2053231"/>
              <a:gd name="connsiteY170" fmla="*/ 1421914 h 1662194"/>
              <a:gd name="connsiteX171" fmla="*/ 259072 w 2053231"/>
              <a:gd name="connsiteY171" fmla="*/ 1336129 h 1662194"/>
              <a:gd name="connsiteX172" fmla="*/ 318969 w 2053231"/>
              <a:gd name="connsiteY172" fmla="*/ 1264095 h 1662194"/>
              <a:gd name="connsiteX173" fmla="*/ 295279 w 2053231"/>
              <a:gd name="connsiteY173" fmla="*/ 1275310 h 1662194"/>
              <a:gd name="connsiteX174" fmla="*/ 240496 w 2053231"/>
              <a:gd name="connsiteY174" fmla="*/ 1328516 h 1662194"/>
              <a:gd name="connsiteX175" fmla="*/ 203609 w 2053231"/>
              <a:gd name="connsiteY175" fmla="*/ 1367190 h 1662194"/>
              <a:gd name="connsiteX176" fmla="*/ 200364 w 2053231"/>
              <a:gd name="connsiteY176" fmla="*/ 1372023 h 1662194"/>
              <a:gd name="connsiteX177" fmla="*/ 196243 w 2053231"/>
              <a:gd name="connsiteY177" fmla="*/ 1374706 h 1662194"/>
              <a:gd name="connsiteX178" fmla="*/ 192975 w 2053231"/>
              <a:gd name="connsiteY178" fmla="*/ 1369850 h 1662194"/>
              <a:gd name="connsiteX179" fmla="*/ 196298 w 2053231"/>
              <a:gd name="connsiteY179" fmla="*/ 1350114 h 1662194"/>
              <a:gd name="connsiteX180" fmla="*/ 220824 w 2053231"/>
              <a:gd name="connsiteY180" fmla="*/ 1319488 h 1662194"/>
              <a:gd name="connsiteX181" fmla="*/ 254952 w 2053231"/>
              <a:gd name="connsiteY181" fmla="*/ 1277152 h 1662194"/>
              <a:gd name="connsiteX182" fmla="*/ 231829 w 2053231"/>
              <a:gd name="connsiteY182" fmla="*/ 1300220 h 1662194"/>
              <a:gd name="connsiteX183" fmla="*/ 213856 w 2053231"/>
              <a:gd name="connsiteY183" fmla="*/ 1317178 h 1662194"/>
              <a:gd name="connsiteX184" fmla="*/ 208292 w 2053231"/>
              <a:gd name="connsiteY184" fmla="*/ 1318335 h 1662194"/>
              <a:gd name="connsiteX185" fmla="*/ 206069 w 2053231"/>
              <a:gd name="connsiteY185" fmla="*/ 1312353 h 1662194"/>
              <a:gd name="connsiteX186" fmla="*/ 214792 w 2053231"/>
              <a:gd name="connsiteY186" fmla="*/ 1290375 h 1662194"/>
              <a:gd name="connsiteX187" fmla="*/ 233212 w 2053231"/>
              <a:gd name="connsiteY187" fmla="*/ 1268314 h 1662194"/>
              <a:gd name="connsiteX188" fmla="*/ 209985 w 2053231"/>
              <a:gd name="connsiteY188" fmla="*/ 1274547 h 1662194"/>
              <a:gd name="connsiteX189" fmla="*/ 226792 w 2053231"/>
              <a:gd name="connsiteY189" fmla="*/ 1254963 h 1662194"/>
              <a:gd name="connsiteX190" fmla="*/ 254893 w 2053231"/>
              <a:gd name="connsiteY190" fmla="*/ 1243720 h 1662194"/>
              <a:gd name="connsiteX191" fmla="*/ 265174 w 2053231"/>
              <a:gd name="connsiteY191" fmla="*/ 1231381 h 1662194"/>
              <a:gd name="connsiteX192" fmla="*/ 274983 w 2053231"/>
              <a:gd name="connsiteY192" fmla="*/ 1218089 h 1662194"/>
              <a:gd name="connsiteX193" fmla="*/ 276097 w 2053231"/>
              <a:gd name="connsiteY193" fmla="*/ 1206423 h 1662194"/>
              <a:gd name="connsiteX194" fmla="*/ 284394 w 2053231"/>
              <a:gd name="connsiteY194" fmla="*/ 1188942 h 1662194"/>
              <a:gd name="connsiteX195" fmla="*/ 285564 w 2053231"/>
              <a:gd name="connsiteY195" fmla="*/ 1188660 h 1662194"/>
              <a:gd name="connsiteX196" fmla="*/ 292146 w 2053231"/>
              <a:gd name="connsiteY196" fmla="*/ 1179596 h 1662194"/>
              <a:gd name="connsiteX197" fmla="*/ 298508 w 2053231"/>
              <a:gd name="connsiteY197" fmla="*/ 1170539 h 1662194"/>
              <a:gd name="connsiteX198" fmla="*/ 299955 w 2053231"/>
              <a:gd name="connsiteY198" fmla="*/ 1169157 h 1662194"/>
              <a:gd name="connsiteX199" fmla="*/ 332770 w 2053231"/>
              <a:gd name="connsiteY199" fmla="*/ 1112935 h 1662194"/>
              <a:gd name="connsiteX200" fmla="*/ 335024 w 2053231"/>
              <a:gd name="connsiteY200" fmla="*/ 1110316 h 1662194"/>
              <a:gd name="connsiteX201" fmla="*/ 249476 w 2053231"/>
              <a:gd name="connsiteY201" fmla="*/ 1121069 h 1662194"/>
              <a:gd name="connsiteX202" fmla="*/ 144761 w 2053231"/>
              <a:gd name="connsiteY202" fmla="*/ 1165054 h 1662194"/>
              <a:gd name="connsiteX203" fmla="*/ 147960 w 2053231"/>
              <a:gd name="connsiteY203" fmla="*/ 1142293 h 1662194"/>
              <a:gd name="connsiteX204" fmla="*/ 140945 w 2053231"/>
              <a:gd name="connsiteY204" fmla="*/ 1122784 h 1662194"/>
              <a:gd name="connsiteX205" fmla="*/ 132995 w 2053231"/>
              <a:gd name="connsiteY205" fmla="*/ 1080169 h 1662194"/>
              <a:gd name="connsiteX206" fmla="*/ 132932 w 2053231"/>
              <a:gd name="connsiteY206" fmla="*/ 1073145 h 1662194"/>
              <a:gd name="connsiteX207" fmla="*/ 107471 w 2053231"/>
              <a:gd name="connsiteY207" fmla="*/ 1069641 h 1662194"/>
              <a:gd name="connsiteX208" fmla="*/ 237170 w 2053231"/>
              <a:gd name="connsiteY208" fmla="*/ 944501 h 1662194"/>
              <a:gd name="connsiteX209" fmla="*/ 141885 w 2053231"/>
              <a:gd name="connsiteY209" fmla="*/ 970482 h 1662194"/>
              <a:gd name="connsiteX210" fmla="*/ 122894 w 2053231"/>
              <a:gd name="connsiteY210" fmla="*/ 933690 h 1662194"/>
              <a:gd name="connsiteX211" fmla="*/ 164349 w 2053231"/>
              <a:gd name="connsiteY211" fmla="*/ 898983 h 1662194"/>
              <a:gd name="connsiteX212" fmla="*/ 171729 w 2053231"/>
              <a:gd name="connsiteY212" fmla="*/ 832835 h 1662194"/>
              <a:gd name="connsiteX213" fmla="*/ 154364 w 2053231"/>
              <a:gd name="connsiteY213" fmla="*/ 773093 h 1662194"/>
              <a:gd name="connsiteX214" fmla="*/ 131632 w 2053231"/>
              <a:gd name="connsiteY214" fmla="*/ 754718 h 1662194"/>
              <a:gd name="connsiteX215" fmla="*/ 97724 w 2053231"/>
              <a:gd name="connsiteY215" fmla="*/ 721457 h 1662194"/>
              <a:gd name="connsiteX216" fmla="*/ 76752 w 2053231"/>
              <a:gd name="connsiteY216" fmla="*/ 700842 h 1662194"/>
              <a:gd name="connsiteX217" fmla="*/ 16087 w 2053231"/>
              <a:gd name="connsiteY217" fmla="*/ 711242 h 1662194"/>
              <a:gd name="connsiteX218" fmla="*/ 90653 w 2053231"/>
              <a:gd name="connsiteY218" fmla="*/ 654584 h 1662194"/>
              <a:gd name="connsiteX219" fmla="*/ 24812 w 2053231"/>
              <a:gd name="connsiteY219" fmla="*/ 663584 h 1662194"/>
              <a:gd name="connsiteX220" fmla="*/ 2404 w 2053231"/>
              <a:gd name="connsiteY220" fmla="*/ 660583 h 1662194"/>
              <a:gd name="connsiteX221" fmla="*/ 12183 w 2053231"/>
              <a:gd name="connsiteY221" fmla="*/ 642689 h 1662194"/>
              <a:gd name="connsiteX222" fmla="*/ 56815 w 2053231"/>
              <a:gd name="connsiteY222" fmla="*/ 611508 h 1662194"/>
              <a:gd name="connsiteX223" fmla="*/ 146002 w 2053231"/>
              <a:gd name="connsiteY223" fmla="*/ 528070 h 1662194"/>
              <a:gd name="connsiteX224" fmla="*/ 53605 w 2053231"/>
              <a:gd name="connsiteY224" fmla="*/ 568128 h 1662194"/>
              <a:gd name="connsiteX225" fmla="*/ 144533 w 2053231"/>
              <a:gd name="connsiteY225" fmla="*/ 482331 h 1662194"/>
              <a:gd name="connsiteX226" fmla="*/ 163364 w 2053231"/>
              <a:gd name="connsiteY226" fmla="*/ 454197 h 1662194"/>
              <a:gd name="connsiteX227" fmla="*/ 199601 w 2053231"/>
              <a:gd name="connsiteY227" fmla="*/ 384777 h 1662194"/>
              <a:gd name="connsiteX228" fmla="*/ 196137 w 2053231"/>
              <a:gd name="connsiteY228" fmla="*/ 377142 h 1662194"/>
              <a:gd name="connsiteX229" fmla="*/ 144214 w 2053231"/>
              <a:gd name="connsiteY229" fmla="*/ 389913 h 1662194"/>
              <a:gd name="connsiteX230" fmla="*/ 205134 w 2053231"/>
              <a:gd name="connsiteY230" fmla="*/ 330564 h 1662194"/>
              <a:gd name="connsiteX231" fmla="*/ 270335 w 2053231"/>
              <a:gd name="connsiteY231" fmla="*/ 284275 h 1662194"/>
              <a:gd name="connsiteX232" fmla="*/ 220394 w 2053231"/>
              <a:gd name="connsiteY232" fmla="*/ 292619 h 1662194"/>
              <a:gd name="connsiteX233" fmla="*/ 154123 w 2053231"/>
              <a:gd name="connsiteY233" fmla="*/ 320046 h 1662194"/>
              <a:gd name="connsiteX234" fmla="*/ 128340 w 2053231"/>
              <a:gd name="connsiteY234" fmla="*/ 311465 h 1662194"/>
              <a:gd name="connsiteX235" fmla="*/ 188414 w 2053231"/>
              <a:gd name="connsiteY235" fmla="*/ 267772 h 1662194"/>
              <a:gd name="connsiteX236" fmla="*/ 223518 w 2053231"/>
              <a:gd name="connsiteY236" fmla="*/ 247329 h 1662194"/>
              <a:gd name="connsiteX237" fmla="*/ 236566 w 2053231"/>
              <a:gd name="connsiteY237" fmla="*/ 232111 h 1662194"/>
              <a:gd name="connsiteX238" fmla="*/ 272158 w 2053231"/>
              <a:gd name="connsiteY238" fmla="*/ 178219 h 1662194"/>
              <a:gd name="connsiteX239" fmla="*/ 391098 w 2053231"/>
              <a:gd name="connsiteY239" fmla="*/ 116554 h 1662194"/>
              <a:gd name="connsiteX240" fmla="*/ 824736 w 2053231"/>
              <a:gd name="connsiteY240" fmla="*/ 7349 h 1662194"/>
              <a:gd name="connsiteX241" fmla="*/ 916305 w 2053231"/>
              <a:gd name="connsiteY241" fmla="*/ 445 h 1662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Lst>
            <a:rect l="l" t="t" r="r" b="b"/>
            <a:pathLst>
              <a:path w="2053231" h="1662194">
                <a:moveTo>
                  <a:pt x="520698" y="1336286"/>
                </a:moveTo>
                <a:cubicBezTo>
                  <a:pt x="493631" y="1354399"/>
                  <a:pt x="468499" y="1374385"/>
                  <a:pt x="450256" y="1401286"/>
                </a:cubicBezTo>
                <a:cubicBezTo>
                  <a:pt x="474217" y="1380128"/>
                  <a:pt x="498161" y="1358850"/>
                  <a:pt x="522124" y="1337692"/>
                </a:cubicBezTo>
                <a:cubicBezTo>
                  <a:pt x="521611" y="1337225"/>
                  <a:pt x="521210" y="1336753"/>
                  <a:pt x="520698" y="1336286"/>
                </a:cubicBezTo>
                <a:close/>
                <a:moveTo>
                  <a:pt x="356022" y="1224326"/>
                </a:moveTo>
                <a:cubicBezTo>
                  <a:pt x="353624" y="1225255"/>
                  <a:pt x="351007" y="1226191"/>
                  <a:pt x="348499" y="1227123"/>
                </a:cubicBezTo>
                <a:cubicBezTo>
                  <a:pt x="346610" y="1229246"/>
                  <a:pt x="344595" y="1231252"/>
                  <a:pt x="342727" y="1233496"/>
                </a:cubicBezTo>
                <a:cubicBezTo>
                  <a:pt x="343128" y="1233967"/>
                  <a:pt x="343639" y="1234433"/>
                  <a:pt x="344041" y="1234905"/>
                </a:cubicBezTo>
                <a:cubicBezTo>
                  <a:pt x="348035" y="1231379"/>
                  <a:pt x="352028" y="1227852"/>
                  <a:pt x="356022" y="1224326"/>
                </a:cubicBezTo>
                <a:close/>
                <a:moveTo>
                  <a:pt x="2051485" y="693085"/>
                </a:moveTo>
                <a:lnTo>
                  <a:pt x="2052521" y="699027"/>
                </a:lnTo>
                <a:cubicBezTo>
                  <a:pt x="2052973" y="701801"/>
                  <a:pt x="2053227" y="703634"/>
                  <a:pt x="2053231" y="704209"/>
                </a:cubicBezTo>
                <a:cubicBezTo>
                  <a:pt x="2053232" y="705042"/>
                  <a:pt x="2052996" y="704645"/>
                  <a:pt x="2052578" y="703324"/>
                </a:cubicBezTo>
                <a:lnTo>
                  <a:pt x="2051150" y="698083"/>
                </a:lnTo>
                <a:close/>
                <a:moveTo>
                  <a:pt x="2047071" y="666050"/>
                </a:moveTo>
                <a:cubicBezTo>
                  <a:pt x="2050290" y="667927"/>
                  <a:pt x="2051845" y="676823"/>
                  <a:pt x="2051782" y="688658"/>
                </a:cubicBezTo>
                <a:lnTo>
                  <a:pt x="2051485" y="693085"/>
                </a:lnTo>
                <a:lnTo>
                  <a:pt x="2050633" y="688201"/>
                </a:lnTo>
                <a:cubicBezTo>
                  <a:pt x="2049844" y="683863"/>
                  <a:pt x="2048914" y="678901"/>
                  <a:pt x="2047896" y="673632"/>
                </a:cubicBezTo>
                <a:lnTo>
                  <a:pt x="2046450" y="666352"/>
                </a:lnTo>
                <a:close/>
                <a:moveTo>
                  <a:pt x="916305" y="445"/>
                </a:moveTo>
                <a:cubicBezTo>
                  <a:pt x="1368523" y="-12890"/>
                  <a:pt x="1730383" y="278428"/>
                  <a:pt x="1732589" y="282783"/>
                </a:cubicBezTo>
                <a:cubicBezTo>
                  <a:pt x="1743478" y="304585"/>
                  <a:pt x="1763682" y="313475"/>
                  <a:pt x="1782473" y="324713"/>
                </a:cubicBezTo>
                <a:cubicBezTo>
                  <a:pt x="1798851" y="334580"/>
                  <a:pt x="1816308" y="345016"/>
                  <a:pt x="1825119" y="362527"/>
                </a:cubicBezTo>
                <a:cubicBezTo>
                  <a:pt x="1836775" y="385756"/>
                  <a:pt x="1810822" y="367248"/>
                  <a:pt x="1807900" y="376431"/>
                </a:cubicBezTo>
                <a:cubicBezTo>
                  <a:pt x="1818512" y="388309"/>
                  <a:pt x="1833810" y="399060"/>
                  <a:pt x="1839516" y="412799"/>
                </a:cubicBezTo>
                <a:cubicBezTo>
                  <a:pt x="1860006" y="462502"/>
                  <a:pt x="1893379" y="498084"/>
                  <a:pt x="1939352" y="525003"/>
                </a:cubicBezTo>
                <a:cubicBezTo>
                  <a:pt x="1952550" y="532797"/>
                  <a:pt x="1962664" y="547235"/>
                  <a:pt x="1979383" y="549095"/>
                </a:cubicBezTo>
                <a:cubicBezTo>
                  <a:pt x="2016500" y="553055"/>
                  <a:pt x="2011060" y="593940"/>
                  <a:pt x="2032970" y="611252"/>
                </a:cubicBezTo>
                <a:cubicBezTo>
                  <a:pt x="2035034" y="612878"/>
                  <a:pt x="2040092" y="634967"/>
                  <a:pt x="2044637" y="657225"/>
                </a:cubicBezTo>
                <a:lnTo>
                  <a:pt x="2046450" y="666352"/>
                </a:lnTo>
                <a:lnTo>
                  <a:pt x="2043509" y="667781"/>
                </a:lnTo>
                <a:lnTo>
                  <a:pt x="2042196" y="662709"/>
                </a:lnTo>
                <a:cubicBezTo>
                  <a:pt x="2039116" y="651261"/>
                  <a:pt x="2036317" y="642514"/>
                  <a:pt x="2035244" y="644730"/>
                </a:cubicBezTo>
                <a:cubicBezTo>
                  <a:pt x="2032399" y="650763"/>
                  <a:pt x="2027469" y="656137"/>
                  <a:pt x="2031373" y="663758"/>
                </a:cubicBezTo>
                <a:cubicBezTo>
                  <a:pt x="2032563" y="666171"/>
                  <a:pt x="2033366" y="673027"/>
                  <a:pt x="2036701" y="672471"/>
                </a:cubicBezTo>
                <a:cubicBezTo>
                  <a:pt x="2037813" y="672286"/>
                  <a:pt x="2039206" y="671278"/>
                  <a:pt x="2040989" y="669007"/>
                </a:cubicBezTo>
                <a:lnTo>
                  <a:pt x="2043509" y="667781"/>
                </a:lnTo>
                <a:lnTo>
                  <a:pt x="2045314" y="674752"/>
                </a:lnTo>
                <a:cubicBezTo>
                  <a:pt x="2047384" y="682973"/>
                  <a:pt x="2049364" y="691170"/>
                  <a:pt x="2050826" y="696895"/>
                </a:cubicBezTo>
                <a:lnTo>
                  <a:pt x="2051150" y="698083"/>
                </a:lnTo>
                <a:lnTo>
                  <a:pt x="2050479" y="708103"/>
                </a:lnTo>
                <a:cubicBezTo>
                  <a:pt x="2047138" y="735607"/>
                  <a:pt x="2037413" y="766704"/>
                  <a:pt x="2021667" y="768748"/>
                </a:cubicBezTo>
                <a:cubicBezTo>
                  <a:pt x="2038321" y="801742"/>
                  <a:pt x="2038321" y="801742"/>
                  <a:pt x="2001026" y="807600"/>
                </a:cubicBezTo>
                <a:cubicBezTo>
                  <a:pt x="2018815" y="828322"/>
                  <a:pt x="2019630" y="833746"/>
                  <a:pt x="2003043" y="841573"/>
                </a:cubicBezTo>
                <a:cubicBezTo>
                  <a:pt x="1987078" y="849136"/>
                  <a:pt x="1968540" y="852062"/>
                  <a:pt x="1954454" y="863318"/>
                </a:cubicBezTo>
                <a:cubicBezTo>
                  <a:pt x="1973021" y="889948"/>
                  <a:pt x="1981793" y="921149"/>
                  <a:pt x="2013756" y="933398"/>
                </a:cubicBezTo>
                <a:cubicBezTo>
                  <a:pt x="2018784" y="935289"/>
                  <a:pt x="2023200" y="943377"/>
                  <a:pt x="2020814" y="948060"/>
                </a:cubicBezTo>
                <a:cubicBezTo>
                  <a:pt x="2012501" y="965421"/>
                  <a:pt x="2032980" y="997439"/>
                  <a:pt x="1999694" y="1002071"/>
                </a:cubicBezTo>
                <a:cubicBezTo>
                  <a:pt x="1995594" y="1002694"/>
                  <a:pt x="1992260" y="1006198"/>
                  <a:pt x="1996260" y="1010788"/>
                </a:cubicBezTo>
                <a:cubicBezTo>
                  <a:pt x="2009977" y="1026437"/>
                  <a:pt x="1996091" y="1025815"/>
                  <a:pt x="1988056" y="1028144"/>
                </a:cubicBezTo>
                <a:cubicBezTo>
                  <a:pt x="1978318" y="1030895"/>
                  <a:pt x="1965850" y="1024289"/>
                  <a:pt x="1957824" y="1033281"/>
                </a:cubicBezTo>
                <a:cubicBezTo>
                  <a:pt x="1961396" y="1042367"/>
                  <a:pt x="1969502" y="1041973"/>
                  <a:pt x="1975645" y="1044674"/>
                </a:cubicBezTo>
                <a:cubicBezTo>
                  <a:pt x="1993618" y="1052670"/>
                  <a:pt x="2008752" y="1062335"/>
                  <a:pt x="2012817" y="1084246"/>
                </a:cubicBezTo>
                <a:cubicBezTo>
                  <a:pt x="2016139" y="1101942"/>
                  <a:pt x="2020251" y="1117551"/>
                  <a:pt x="1998012" y="1123751"/>
                </a:cubicBezTo>
                <a:cubicBezTo>
                  <a:pt x="1994517" y="1124716"/>
                  <a:pt x="1992995" y="1127069"/>
                  <a:pt x="1992789" y="1130104"/>
                </a:cubicBezTo>
                <a:cubicBezTo>
                  <a:pt x="1995858" y="1132908"/>
                  <a:pt x="1998836" y="1135836"/>
                  <a:pt x="2002236" y="1137903"/>
                </a:cubicBezTo>
                <a:cubicBezTo>
                  <a:pt x="2013624" y="1144667"/>
                  <a:pt x="2018713" y="1155034"/>
                  <a:pt x="2023435" y="1165899"/>
                </a:cubicBezTo>
                <a:cubicBezTo>
                  <a:pt x="2026462" y="1172823"/>
                  <a:pt x="2029800" y="1179615"/>
                  <a:pt x="2035208" y="1185490"/>
                </a:cubicBezTo>
                <a:cubicBezTo>
                  <a:pt x="2038513" y="1189134"/>
                  <a:pt x="2042333" y="1191791"/>
                  <a:pt x="2046850" y="1193215"/>
                </a:cubicBezTo>
                <a:cubicBezTo>
                  <a:pt x="2050799" y="1194535"/>
                  <a:pt x="2052187" y="1196426"/>
                  <a:pt x="2050187" y="1200006"/>
                </a:cubicBezTo>
                <a:cubicBezTo>
                  <a:pt x="2044556" y="1210251"/>
                  <a:pt x="2043350" y="1221315"/>
                  <a:pt x="2049990" y="1233932"/>
                </a:cubicBezTo>
                <a:cubicBezTo>
                  <a:pt x="2051998" y="1237741"/>
                  <a:pt x="2051516" y="1241149"/>
                  <a:pt x="2048331" y="1242710"/>
                </a:cubicBezTo>
                <a:cubicBezTo>
                  <a:pt x="2035094" y="1249334"/>
                  <a:pt x="2033719" y="1263674"/>
                  <a:pt x="2029492" y="1275930"/>
                </a:cubicBezTo>
                <a:cubicBezTo>
                  <a:pt x="2023502" y="1293333"/>
                  <a:pt x="2018334" y="1311072"/>
                  <a:pt x="2015196" y="1329833"/>
                </a:cubicBezTo>
                <a:cubicBezTo>
                  <a:pt x="2013350" y="1341039"/>
                  <a:pt x="2011596" y="1352122"/>
                  <a:pt x="2015858" y="1364335"/>
                </a:cubicBezTo>
                <a:cubicBezTo>
                  <a:pt x="2016860" y="1367329"/>
                  <a:pt x="2016253" y="1369894"/>
                  <a:pt x="2015170" y="1372232"/>
                </a:cubicBezTo>
                <a:cubicBezTo>
                  <a:pt x="2010635" y="1382439"/>
                  <a:pt x="2012998" y="1393019"/>
                  <a:pt x="2019257" y="1403832"/>
                </a:cubicBezTo>
                <a:cubicBezTo>
                  <a:pt x="2023108" y="1410365"/>
                  <a:pt x="2022905" y="1411220"/>
                  <a:pt x="2015624" y="1411223"/>
                </a:cubicBezTo>
                <a:cubicBezTo>
                  <a:pt x="2000860" y="1411357"/>
                  <a:pt x="1986168" y="1411245"/>
                  <a:pt x="1971985" y="1413782"/>
                </a:cubicBezTo>
                <a:cubicBezTo>
                  <a:pt x="1956082" y="1416619"/>
                  <a:pt x="1951610" y="1422099"/>
                  <a:pt x="1966206" y="1436993"/>
                </a:cubicBezTo>
                <a:cubicBezTo>
                  <a:pt x="1969330" y="1440158"/>
                  <a:pt x="1972178" y="1443697"/>
                  <a:pt x="1974002" y="1447754"/>
                </a:cubicBezTo>
                <a:cubicBezTo>
                  <a:pt x="1975370" y="1450979"/>
                  <a:pt x="1974945" y="1453294"/>
                  <a:pt x="1972546" y="1454950"/>
                </a:cubicBezTo>
                <a:cubicBezTo>
                  <a:pt x="1969762" y="1456982"/>
                  <a:pt x="1967717" y="1454386"/>
                  <a:pt x="1965670" y="1452516"/>
                </a:cubicBezTo>
                <a:cubicBezTo>
                  <a:pt x="1954561" y="1442472"/>
                  <a:pt x="1941527" y="1435764"/>
                  <a:pt x="1928933" y="1428314"/>
                </a:cubicBezTo>
                <a:cubicBezTo>
                  <a:pt x="1910872" y="1417535"/>
                  <a:pt x="1892134" y="1408112"/>
                  <a:pt x="1875468" y="1394863"/>
                </a:cubicBezTo>
                <a:cubicBezTo>
                  <a:pt x="1871210" y="1391493"/>
                  <a:pt x="1865571" y="1394348"/>
                  <a:pt x="1866020" y="1400268"/>
                </a:cubicBezTo>
                <a:cubicBezTo>
                  <a:pt x="1866468" y="1406189"/>
                  <a:pt x="1863504" y="1406289"/>
                  <a:pt x="1858896" y="1404990"/>
                </a:cubicBezTo>
                <a:cubicBezTo>
                  <a:pt x="1853372" y="1403481"/>
                  <a:pt x="1847849" y="1401970"/>
                  <a:pt x="1842400" y="1400216"/>
                </a:cubicBezTo>
                <a:cubicBezTo>
                  <a:pt x="1836713" y="1398348"/>
                  <a:pt x="1833646" y="1394090"/>
                  <a:pt x="1832282" y="1388684"/>
                </a:cubicBezTo>
                <a:cubicBezTo>
                  <a:pt x="1832018" y="1387664"/>
                  <a:pt x="1831818" y="1386520"/>
                  <a:pt x="1831924" y="1385578"/>
                </a:cubicBezTo>
                <a:lnTo>
                  <a:pt x="1832842" y="1384401"/>
                </a:lnTo>
                <a:lnTo>
                  <a:pt x="1834049" y="1383903"/>
                </a:lnTo>
                <a:cubicBezTo>
                  <a:pt x="1835301" y="1383359"/>
                  <a:pt x="1835377" y="1383220"/>
                  <a:pt x="1833405" y="1383680"/>
                </a:cubicBezTo>
                <a:lnTo>
                  <a:pt x="1832842" y="1384401"/>
                </a:lnTo>
                <a:lnTo>
                  <a:pt x="1827631" y="1386555"/>
                </a:lnTo>
                <a:cubicBezTo>
                  <a:pt x="1822159" y="1388874"/>
                  <a:pt x="1815463" y="1392037"/>
                  <a:pt x="1814508" y="1394492"/>
                </a:cubicBezTo>
                <a:cubicBezTo>
                  <a:pt x="1814434" y="1394737"/>
                  <a:pt x="1746947" y="1379564"/>
                  <a:pt x="1725537" y="1369261"/>
                </a:cubicBezTo>
                <a:cubicBezTo>
                  <a:pt x="1712210" y="1362805"/>
                  <a:pt x="1453259" y="1262256"/>
                  <a:pt x="1121393" y="1300561"/>
                </a:cubicBezTo>
                <a:cubicBezTo>
                  <a:pt x="1109682" y="1301924"/>
                  <a:pt x="1098576" y="1302904"/>
                  <a:pt x="1087231" y="1303770"/>
                </a:cubicBezTo>
                <a:cubicBezTo>
                  <a:pt x="986978" y="1312112"/>
                  <a:pt x="888210" y="1317859"/>
                  <a:pt x="847272" y="1325173"/>
                </a:cubicBezTo>
                <a:cubicBezTo>
                  <a:pt x="815265" y="1330975"/>
                  <a:pt x="653940" y="1376380"/>
                  <a:pt x="609922" y="1411659"/>
                </a:cubicBezTo>
                <a:cubicBezTo>
                  <a:pt x="564936" y="1447819"/>
                  <a:pt x="523346" y="1487498"/>
                  <a:pt x="481993" y="1527291"/>
                </a:cubicBezTo>
                <a:cubicBezTo>
                  <a:pt x="464057" y="1544491"/>
                  <a:pt x="444585" y="1560288"/>
                  <a:pt x="428986" y="1579832"/>
                </a:cubicBezTo>
                <a:cubicBezTo>
                  <a:pt x="413406" y="1599495"/>
                  <a:pt x="398813" y="1619854"/>
                  <a:pt x="381477" y="1638123"/>
                </a:cubicBezTo>
                <a:cubicBezTo>
                  <a:pt x="376530" y="1643377"/>
                  <a:pt x="371637" y="1648993"/>
                  <a:pt x="363420" y="1650118"/>
                </a:cubicBezTo>
                <a:cubicBezTo>
                  <a:pt x="361590" y="1650422"/>
                  <a:pt x="359596" y="1650368"/>
                  <a:pt x="357693" y="1650190"/>
                </a:cubicBezTo>
                <a:cubicBezTo>
                  <a:pt x="355571" y="1650019"/>
                  <a:pt x="353744" y="1648869"/>
                  <a:pt x="352667" y="1646846"/>
                </a:cubicBezTo>
                <a:cubicBezTo>
                  <a:pt x="351554" y="1644581"/>
                  <a:pt x="352673" y="1643211"/>
                  <a:pt x="354028" y="1641955"/>
                </a:cubicBezTo>
                <a:cubicBezTo>
                  <a:pt x="354999" y="1641074"/>
                  <a:pt x="355898" y="1639711"/>
                  <a:pt x="357289" y="1639422"/>
                </a:cubicBezTo>
                <a:cubicBezTo>
                  <a:pt x="366183" y="1637669"/>
                  <a:pt x="368481" y="1630202"/>
                  <a:pt x="371784" y="1623550"/>
                </a:cubicBezTo>
                <a:cubicBezTo>
                  <a:pt x="373233" y="1620714"/>
                  <a:pt x="374884" y="1618479"/>
                  <a:pt x="370883" y="1614616"/>
                </a:cubicBezTo>
                <a:cubicBezTo>
                  <a:pt x="367394" y="1611220"/>
                  <a:pt x="370195" y="1609309"/>
                  <a:pt x="373124" y="1608241"/>
                </a:cubicBezTo>
                <a:cubicBezTo>
                  <a:pt x="377206" y="1606771"/>
                  <a:pt x="382292" y="1606842"/>
                  <a:pt x="386470" y="1602340"/>
                </a:cubicBezTo>
                <a:cubicBezTo>
                  <a:pt x="368302" y="1602589"/>
                  <a:pt x="362339" y="1614298"/>
                  <a:pt x="355700" y="1625181"/>
                </a:cubicBezTo>
                <a:cubicBezTo>
                  <a:pt x="353206" y="1629142"/>
                  <a:pt x="351808" y="1633792"/>
                  <a:pt x="349826" y="1638219"/>
                </a:cubicBezTo>
                <a:cubicBezTo>
                  <a:pt x="347329" y="1643634"/>
                  <a:pt x="343524" y="1644004"/>
                  <a:pt x="337986" y="1639466"/>
                </a:cubicBezTo>
                <a:cubicBezTo>
                  <a:pt x="333072" y="1635392"/>
                  <a:pt x="331040" y="1635823"/>
                  <a:pt x="330482" y="1641657"/>
                </a:cubicBezTo>
                <a:cubicBezTo>
                  <a:pt x="329646" y="1650770"/>
                  <a:pt x="325556" y="1657329"/>
                  <a:pt x="317482" y="1660871"/>
                </a:cubicBezTo>
                <a:cubicBezTo>
                  <a:pt x="316603" y="1661264"/>
                  <a:pt x="315647" y="1661871"/>
                  <a:pt x="314646" y="1662102"/>
                </a:cubicBezTo>
                <a:cubicBezTo>
                  <a:pt x="313647" y="1662332"/>
                  <a:pt x="312605" y="1662186"/>
                  <a:pt x="311554" y="1661070"/>
                </a:cubicBezTo>
                <a:cubicBezTo>
                  <a:pt x="309728" y="1659193"/>
                  <a:pt x="310701" y="1656859"/>
                  <a:pt x="311545" y="1655134"/>
                </a:cubicBezTo>
                <a:cubicBezTo>
                  <a:pt x="313068" y="1652055"/>
                  <a:pt x="314390" y="1649104"/>
                  <a:pt x="314614" y="1645462"/>
                </a:cubicBezTo>
                <a:cubicBezTo>
                  <a:pt x="314801" y="1643033"/>
                  <a:pt x="314952" y="1640362"/>
                  <a:pt x="313142" y="1638607"/>
                </a:cubicBezTo>
                <a:cubicBezTo>
                  <a:pt x="305616" y="1631107"/>
                  <a:pt x="309683" y="1627336"/>
                  <a:pt x="314556" y="1623053"/>
                </a:cubicBezTo>
                <a:cubicBezTo>
                  <a:pt x="321298" y="1617253"/>
                  <a:pt x="323030" y="1608959"/>
                  <a:pt x="319806" y="1599255"/>
                </a:cubicBezTo>
                <a:cubicBezTo>
                  <a:pt x="318549" y="1595299"/>
                  <a:pt x="318626" y="1592874"/>
                  <a:pt x="323146" y="1592843"/>
                </a:cubicBezTo>
                <a:cubicBezTo>
                  <a:pt x="324902" y="1592784"/>
                  <a:pt x="325142" y="1591443"/>
                  <a:pt x="325583" y="1589975"/>
                </a:cubicBezTo>
                <a:cubicBezTo>
                  <a:pt x="334508" y="1555393"/>
                  <a:pt x="350324" y="1524818"/>
                  <a:pt x="370015" y="1496536"/>
                </a:cubicBezTo>
                <a:cubicBezTo>
                  <a:pt x="385986" y="1473588"/>
                  <a:pt x="404257" y="1452743"/>
                  <a:pt x="423387" y="1432474"/>
                </a:cubicBezTo>
                <a:cubicBezTo>
                  <a:pt x="423956" y="1431850"/>
                  <a:pt x="424506" y="1431105"/>
                  <a:pt x="424653" y="1429888"/>
                </a:cubicBezTo>
                <a:cubicBezTo>
                  <a:pt x="414588" y="1432649"/>
                  <a:pt x="406329" y="1437894"/>
                  <a:pt x="398489" y="1443730"/>
                </a:cubicBezTo>
                <a:cubicBezTo>
                  <a:pt x="377646" y="1459210"/>
                  <a:pt x="361077" y="1478908"/>
                  <a:pt x="344235" y="1498251"/>
                </a:cubicBezTo>
                <a:cubicBezTo>
                  <a:pt x="333990" y="1510104"/>
                  <a:pt x="323362" y="1521607"/>
                  <a:pt x="311709" y="1532174"/>
                </a:cubicBezTo>
                <a:cubicBezTo>
                  <a:pt x="309768" y="1533936"/>
                  <a:pt x="308556" y="1536157"/>
                  <a:pt x="307346" y="1538378"/>
                </a:cubicBezTo>
                <a:cubicBezTo>
                  <a:pt x="306649" y="1539613"/>
                  <a:pt x="305714" y="1540735"/>
                  <a:pt x="303885" y="1540312"/>
                </a:cubicBezTo>
                <a:cubicBezTo>
                  <a:pt x="301599" y="1539783"/>
                  <a:pt x="301108" y="1537982"/>
                  <a:pt x="300616" y="1536182"/>
                </a:cubicBezTo>
                <a:cubicBezTo>
                  <a:pt x="299089" y="1530419"/>
                  <a:pt x="299737" y="1525188"/>
                  <a:pt x="301738" y="1520154"/>
                </a:cubicBezTo>
                <a:cubicBezTo>
                  <a:pt x="306972" y="1507258"/>
                  <a:pt x="316043" y="1497141"/>
                  <a:pt x="325516" y="1487494"/>
                </a:cubicBezTo>
                <a:cubicBezTo>
                  <a:pt x="337773" y="1475089"/>
                  <a:pt x="349521" y="1462217"/>
                  <a:pt x="359878" y="1448180"/>
                </a:cubicBezTo>
                <a:cubicBezTo>
                  <a:pt x="360612" y="1447186"/>
                  <a:pt x="362168" y="1446527"/>
                  <a:pt x="361202" y="1443774"/>
                </a:cubicBezTo>
                <a:cubicBezTo>
                  <a:pt x="354369" y="1450424"/>
                  <a:pt x="347955" y="1456939"/>
                  <a:pt x="341396" y="1463217"/>
                </a:cubicBezTo>
                <a:cubicBezTo>
                  <a:pt x="334947" y="1469491"/>
                  <a:pt x="328387" y="1475769"/>
                  <a:pt x="321920" y="1481922"/>
                </a:cubicBezTo>
                <a:cubicBezTo>
                  <a:pt x="320381" y="1483428"/>
                  <a:pt x="318823" y="1485539"/>
                  <a:pt x="316026" y="1483817"/>
                </a:cubicBezTo>
                <a:cubicBezTo>
                  <a:pt x="313120" y="1482098"/>
                  <a:pt x="312996" y="1479073"/>
                  <a:pt x="313293" y="1476640"/>
                </a:cubicBezTo>
                <a:cubicBezTo>
                  <a:pt x="314309" y="1469459"/>
                  <a:pt x="316990" y="1463070"/>
                  <a:pt x="320987" y="1457363"/>
                </a:cubicBezTo>
                <a:cubicBezTo>
                  <a:pt x="334700" y="1438488"/>
                  <a:pt x="351319" y="1422060"/>
                  <a:pt x="366421" y="1404350"/>
                </a:cubicBezTo>
                <a:cubicBezTo>
                  <a:pt x="374576" y="1394748"/>
                  <a:pt x="381873" y="1384569"/>
                  <a:pt x="388676" y="1374043"/>
                </a:cubicBezTo>
                <a:cubicBezTo>
                  <a:pt x="390198" y="1371690"/>
                  <a:pt x="389763" y="1369525"/>
                  <a:pt x="388815" y="1366891"/>
                </a:cubicBezTo>
                <a:cubicBezTo>
                  <a:pt x="385008" y="1356238"/>
                  <a:pt x="387867" y="1352507"/>
                  <a:pt x="399153" y="1354187"/>
                </a:cubicBezTo>
                <a:cubicBezTo>
                  <a:pt x="402647" y="1354676"/>
                  <a:pt x="404861" y="1353995"/>
                  <a:pt x="406567" y="1351394"/>
                </a:cubicBezTo>
                <a:cubicBezTo>
                  <a:pt x="427105" y="1319207"/>
                  <a:pt x="452997" y="1291806"/>
                  <a:pt x="482069" y="1267205"/>
                </a:cubicBezTo>
                <a:cubicBezTo>
                  <a:pt x="493922" y="1257237"/>
                  <a:pt x="506286" y="1247735"/>
                  <a:pt x="518959" y="1238829"/>
                </a:cubicBezTo>
                <a:cubicBezTo>
                  <a:pt x="518868" y="1238227"/>
                  <a:pt x="518760" y="1237504"/>
                  <a:pt x="518670" y="1236900"/>
                </a:cubicBezTo>
                <a:cubicBezTo>
                  <a:pt x="518432" y="1236061"/>
                  <a:pt x="518250" y="1235582"/>
                  <a:pt x="518032" y="1234863"/>
                </a:cubicBezTo>
                <a:cubicBezTo>
                  <a:pt x="500338" y="1248541"/>
                  <a:pt x="482918" y="1262574"/>
                  <a:pt x="466046" y="1277315"/>
                </a:cubicBezTo>
                <a:cubicBezTo>
                  <a:pt x="420302" y="1317256"/>
                  <a:pt x="377281" y="1359890"/>
                  <a:pt x="333346" y="1401587"/>
                </a:cubicBezTo>
                <a:cubicBezTo>
                  <a:pt x="318580" y="1415651"/>
                  <a:pt x="307887" y="1433334"/>
                  <a:pt x="295020" y="1449030"/>
                </a:cubicBezTo>
                <a:cubicBezTo>
                  <a:pt x="286442" y="1459495"/>
                  <a:pt x="278375" y="1470426"/>
                  <a:pt x="267879" y="1479137"/>
                </a:cubicBezTo>
                <a:cubicBezTo>
                  <a:pt x="263556" y="1482676"/>
                  <a:pt x="258960" y="1485859"/>
                  <a:pt x="252355" y="1485233"/>
                </a:cubicBezTo>
                <a:cubicBezTo>
                  <a:pt x="249776" y="1484957"/>
                  <a:pt x="246813" y="1484329"/>
                  <a:pt x="245464" y="1481225"/>
                </a:cubicBezTo>
                <a:cubicBezTo>
                  <a:pt x="244224" y="1478118"/>
                  <a:pt x="246312" y="1476593"/>
                  <a:pt x="248199" y="1475198"/>
                </a:cubicBezTo>
                <a:cubicBezTo>
                  <a:pt x="248694" y="1474817"/>
                  <a:pt x="249170" y="1474317"/>
                  <a:pt x="249719" y="1474298"/>
                </a:cubicBezTo>
                <a:cubicBezTo>
                  <a:pt x="260039" y="1473224"/>
                  <a:pt x="261078" y="1463982"/>
                  <a:pt x="265022" y="1457187"/>
                </a:cubicBezTo>
                <a:cubicBezTo>
                  <a:pt x="266251" y="1455086"/>
                  <a:pt x="266052" y="1453033"/>
                  <a:pt x="264043" y="1450679"/>
                </a:cubicBezTo>
                <a:cubicBezTo>
                  <a:pt x="260427" y="1446440"/>
                  <a:pt x="262223" y="1444441"/>
                  <a:pt x="265994" y="1443103"/>
                </a:cubicBezTo>
                <a:cubicBezTo>
                  <a:pt x="269764" y="1441764"/>
                  <a:pt x="273991" y="1441259"/>
                  <a:pt x="277856" y="1438342"/>
                </a:cubicBezTo>
                <a:cubicBezTo>
                  <a:pt x="270706" y="1436282"/>
                  <a:pt x="266348" y="1438850"/>
                  <a:pt x="262409" y="1442012"/>
                </a:cubicBezTo>
                <a:cubicBezTo>
                  <a:pt x="253526" y="1448973"/>
                  <a:pt x="248626" y="1458951"/>
                  <a:pt x="244092" y="1469157"/>
                </a:cubicBezTo>
                <a:cubicBezTo>
                  <a:pt x="243174" y="1471127"/>
                  <a:pt x="242512" y="1473329"/>
                  <a:pt x="241101" y="1474951"/>
                </a:cubicBezTo>
                <a:cubicBezTo>
                  <a:pt x="238498" y="1478189"/>
                  <a:pt x="235259" y="1478661"/>
                  <a:pt x="230946" y="1474930"/>
                </a:cubicBezTo>
                <a:cubicBezTo>
                  <a:pt x="225246" y="1470034"/>
                  <a:pt x="223544" y="1470455"/>
                  <a:pt x="222876" y="1477019"/>
                </a:cubicBezTo>
                <a:cubicBezTo>
                  <a:pt x="222002" y="1485891"/>
                  <a:pt x="217986" y="1492204"/>
                  <a:pt x="210022" y="1495743"/>
                </a:cubicBezTo>
                <a:cubicBezTo>
                  <a:pt x="208375" y="1496526"/>
                  <a:pt x="206653" y="1497553"/>
                  <a:pt x="204551" y="1496049"/>
                </a:cubicBezTo>
                <a:cubicBezTo>
                  <a:pt x="202304" y="1494307"/>
                  <a:pt x="203350" y="1492455"/>
                  <a:pt x="203865" y="1490741"/>
                </a:cubicBezTo>
                <a:cubicBezTo>
                  <a:pt x="204563" y="1488052"/>
                  <a:pt x="205482" y="1485357"/>
                  <a:pt x="206053" y="1482552"/>
                </a:cubicBezTo>
                <a:cubicBezTo>
                  <a:pt x="207140" y="1478033"/>
                  <a:pt x="206763" y="1473321"/>
                  <a:pt x="202817" y="1469093"/>
                </a:cubicBezTo>
                <a:cubicBezTo>
                  <a:pt x="199930" y="1466041"/>
                  <a:pt x="199842" y="1463985"/>
                  <a:pt x="202700" y="1461708"/>
                </a:cubicBezTo>
                <a:cubicBezTo>
                  <a:pt x="211895" y="1454615"/>
                  <a:pt x="217050" y="1445598"/>
                  <a:pt x="211471" y="1431976"/>
                </a:cubicBezTo>
                <a:cubicBezTo>
                  <a:pt x="210632" y="1430066"/>
                  <a:pt x="211001" y="1428115"/>
                  <a:pt x="213105" y="1428166"/>
                </a:cubicBezTo>
                <a:cubicBezTo>
                  <a:pt x="217770" y="1428372"/>
                  <a:pt x="218067" y="1425213"/>
                  <a:pt x="218896" y="1421914"/>
                </a:cubicBezTo>
                <a:cubicBezTo>
                  <a:pt x="227047" y="1390265"/>
                  <a:pt x="241506" y="1362401"/>
                  <a:pt x="259072" y="1336129"/>
                </a:cubicBezTo>
                <a:cubicBezTo>
                  <a:pt x="276455" y="1310105"/>
                  <a:pt x="296872" y="1286644"/>
                  <a:pt x="318969" y="1264095"/>
                </a:cubicBezTo>
                <a:cubicBezTo>
                  <a:pt x="311942" y="1265059"/>
                  <a:pt x="303391" y="1269828"/>
                  <a:pt x="295279" y="1275310"/>
                </a:cubicBezTo>
                <a:cubicBezTo>
                  <a:pt x="273869" y="1289962"/>
                  <a:pt x="257374" y="1309414"/>
                  <a:pt x="240496" y="1328516"/>
                </a:cubicBezTo>
                <a:cubicBezTo>
                  <a:pt x="228711" y="1341875"/>
                  <a:pt x="217311" y="1355584"/>
                  <a:pt x="203609" y="1367190"/>
                </a:cubicBezTo>
                <a:cubicBezTo>
                  <a:pt x="202034" y="1368454"/>
                  <a:pt x="201062" y="1370061"/>
                  <a:pt x="200364" y="1372023"/>
                </a:cubicBezTo>
                <a:cubicBezTo>
                  <a:pt x="199739" y="1373740"/>
                  <a:pt x="198657" y="1375352"/>
                  <a:pt x="196243" y="1374706"/>
                </a:cubicBezTo>
                <a:cubicBezTo>
                  <a:pt x="193811" y="1373940"/>
                  <a:pt x="193265" y="1371778"/>
                  <a:pt x="192975" y="1369850"/>
                </a:cubicBezTo>
                <a:cubicBezTo>
                  <a:pt x="192218" y="1362606"/>
                  <a:pt x="193106" y="1356035"/>
                  <a:pt x="196298" y="1350114"/>
                </a:cubicBezTo>
                <a:cubicBezTo>
                  <a:pt x="202463" y="1338277"/>
                  <a:pt x="211643" y="1328882"/>
                  <a:pt x="220824" y="1319488"/>
                </a:cubicBezTo>
                <a:cubicBezTo>
                  <a:pt x="233558" y="1306582"/>
                  <a:pt x="245032" y="1292629"/>
                  <a:pt x="254952" y="1277152"/>
                </a:cubicBezTo>
                <a:cubicBezTo>
                  <a:pt x="247275" y="1284800"/>
                  <a:pt x="239616" y="1292569"/>
                  <a:pt x="231829" y="1300220"/>
                </a:cubicBezTo>
                <a:cubicBezTo>
                  <a:pt x="225966" y="1305990"/>
                  <a:pt x="219847" y="1311525"/>
                  <a:pt x="213856" y="1317178"/>
                </a:cubicBezTo>
                <a:cubicBezTo>
                  <a:pt x="212408" y="1318560"/>
                  <a:pt x="210869" y="1320065"/>
                  <a:pt x="208292" y="1318335"/>
                </a:cubicBezTo>
                <a:cubicBezTo>
                  <a:pt x="205971" y="1316838"/>
                  <a:pt x="205956" y="1314537"/>
                  <a:pt x="206069" y="1312353"/>
                </a:cubicBezTo>
                <a:cubicBezTo>
                  <a:pt x="206429" y="1303739"/>
                  <a:pt x="210008" y="1296714"/>
                  <a:pt x="214792" y="1290375"/>
                </a:cubicBezTo>
                <a:cubicBezTo>
                  <a:pt x="220603" y="1282791"/>
                  <a:pt x="226798" y="1275556"/>
                  <a:pt x="233212" y="1268314"/>
                </a:cubicBezTo>
                <a:cubicBezTo>
                  <a:pt x="225488" y="1270512"/>
                  <a:pt x="217764" y="1272711"/>
                  <a:pt x="209985" y="1274547"/>
                </a:cubicBezTo>
                <a:cubicBezTo>
                  <a:pt x="211507" y="1260444"/>
                  <a:pt x="219544" y="1257387"/>
                  <a:pt x="226792" y="1254963"/>
                </a:cubicBezTo>
                <a:cubicBezTo>
                  <a:pt x="236585" y="1251847"/>
                  <a:pt x="245830" y="1248023"/>
                  <a:pt x="254893" y="1243720"/>
                </a:cubicBezTo>
                <a:cubicBezTo>
                  <a:pt x="258357" y="1239606"/>
                  <a:pt x="261838" y="1235612"/>
                  <a:pt x="265174" y="1231381"/>
                </a:cubicBezTo>
                <a:cubicBezTo>
                  <a:pt x="268603" y="1227026"/>
                  <a:pt x="271810" y="1222678"/>
                  <a:pt x="274983" y="1218089"/>
                </a:cubicBezTo>
                <a:cubicBezTo>
                  <a:pt x="277238" y="1214743"/>
                  <a:pt x="280114" y="1211861"/>
                  <a:pt x="276097" y="1206423"/>
                </a:cubicBezTo>
                <a:cubicBezTo>
                  <a:pt x="274290" y="1203940"/>
                  <a:pt x="281556" y="1189886"/>
                  <a:pt x="284394" y="1188942"/>
                </a:cubicBezTo>
                <a:cubicBezTo>
                  <a:pt x="284814" y="1188807"/>
                  <a:pt x="285236" y="1188671"/>
                  <a:pt x="285564" y="1188660"/>
                </a:cubicBezTo>
                <a:cubicBezTo>
                  <a:pt x="292004" y="1188929"/>
                  <a:pt x="292815" y="1184782"/>
                  <a:pt x="292146" y="1179596"/>
                </a:cubicBezTo>
                <a:cubicBezTo>
                  <a:pt x="291495" y="1174530"/>
                  <a:pt x="289455" y="1168299"/>
                  <a:pt x="298508" y="1170539"/>
                </a:cubicBezTo>
                <a:cubicBezTo>
                  <a:pt x="299532" y="1170747"/>
                  <a:pt x="299644" y="1170016"/>
                  <a:pt x="299955" y="1169157"/>
                </a:cubicBezTo>
                <a:cubicBezTo>
                  <a:pt x="306154" y="1147265"/>
                  <a:pt x="319572" y="1130097"/>
                  <a:pt x="332770" y="1112935"/>
                </a:cubicBezTo>
                <a:cubicBezTo>
                  <a:pt x="333521" y="1112062"/>
                  <a:pt x="334273" y="1111189"/>
                  <a:pt x="335024" y="1110316"/>
                </a:cubicBezTo>
                <a:cubicBezTo>
                  <a:pt x="319191" y="1115089"/>
                  <a:pt x="265666" y="1122341"/>
                  <a:pt x="249476" y="1121069"/>
                </a:cubicBezTo>
                <a:cubicBezTo>
                  <a:pt x="235080" y="1119979"/>
                  <a:pt x="159000" y="1148948"/>
                  <a:pt x="144761" y="1165054"/>
                </a:cubicBezTo>
                <a:cubicBezTo>
                  <a:pt x="140625" y="1152958"/>
                  <a:pt x="144841" y="1147971"/>
                  <a:pt x="147960" y="1142293"/>
                </a:cubicBezTo>
                <a:cubicBezTo>
                  <a:pt x="152380" y="1134270"/>
                  <a:pt x="152426" y="1128696"/>
                  <a:pt x="140945" y="1122784"/>
                </a:cubicBezTo>
                <a:cubicBezTo>
                  <a:pt x="108074" y="1105962"/>
                  <a:pt x="108313" y="1105348"/>
                  <a:pt x="132995" y="1080169"/>
                </a:cubicBezTo>
                <a:cubicBezTo>
                  <a:pt x="134149" y="1079040"/>
                  <a:pt x="132966" y="1075567"/>
                  <a:pt x="132932" y="1073145"/>
                </a:cubicBezTo>
                <a:cubicBezTo>
                  <a:pt x="125034" y="1069777"/>
                  <a:pt x="117774" y="1079470"/>
                  <a:pt x="107471" y="1069641"/>
                </a:cubicBezTo>
                <a:cubicBezTo>
                  <a:pt x="138659" y="1023892"/>
                  <a:pt x="189934" y="979646"/>
                  <a:pt x="237170" y="944501"/>
                </a:cubicBezTo>
                <a:cubicBezTo>
                  <a:pt x="193257" y="934956"/>
                  <a:pt x="173695" y="974378"/>
                  <a:pt x="141885" y="970482"/>
                </a:cubicBezTo>
                <a:cubicBezTo>
                  <a:pt x="124594" y="958951"/>
                  <a:pt x="167767" y="937873"/>
                  <a:pt x="122894" y="933690"/>
                </a:cubicBezTo>
                <a:cubicBezTo>
                  <a:pt x="140401" y="922440"/>
                  <a:pt x="153005" y="911599"/>
                  <a:pt x="164349" y="898983"/>
                </a:cubicBezTo>
                <a:cubicBezTo>
                  <a:pt x="184453" y="876379"/>
                  <a:pt x="186889" y="861761"/>
                  <a:pt x="171729" y="832835"/>
                </a:cubicBezTo>
                <a:cubicBezTo>
                  <a:pt x="161695" y="813791"/>
                  <a:pt x="148713" y="796420"/>
                  <a:pt x="154364" y="773093"/>
                </a:cubicBezTo>
                <a:cubicBezTo>
                  <a:pt x="158248" y="757093"/>
                  <a:pt x="154275" y="746809"/>
                  <a:pt x="131632" y="754718"/>
                </a:cubicBezTo>
                <a:cubicBezTo>
                  <a:pt x="107194" y="763172"/>
                  <a:pt x="95396" y="749276"/>
                  <a:pt x="97724" y="721457"/>
                </a:cubicBezTo>
                <a:cubicBezTo>
                  <a:pt x="99233" y="703599"/>
                  <a:pt x="94009" y="698202"/>
                  <a:pt x="76752" y="700842"/>
                </a:cubicBezTo>
                <a:cubicBezTo>
                  <a:pt x="57665" y="703786"/>
                  <a:pt x="40962" y="715978"/>
                  <a:pt x="16087" y="711242"/>
                </a:cubicBezTo>
                <a:cubicBezTo>
                  <a:pt x="30443" y="678294"/>
                  <a:pt x="72878" y="686073"/>
                  <a:pt x="90653" y="654584"/>
                </a:cubicBezTo>
                <a:cubicBezTo>
                  <a:pt x="63958" y="655362"/>
                  <a:pt x="43557" y="656170"/>
                  <a:pt x="24812" y="663584"/>
                </a:cubicBezTo>
                <a:cubicBezTo>
                  <a:pt x="16994" y="666634"/>
                  <a:pt x="8410" y="669708"/>
                  <a:pt x="2404" y="660583"/>
                </a:cubicBezTo>
                <a:cubicBezTo>
                  <a:pt x="-4769" y="649559"/>
                  <a:pt x="5794" y="644964"/>
                  <a:pt x="12183" y="642689"/>
                </a:cubicBezTo>
                <a:cubicBezTo>
                  <a:pt x="30212" y="636389"/>
                  <a:pt x="42692" y="622523"/>
                  <a:pt x="56815" y="611508"/>
                </a:cubicBezTo>
                <a:cubicBezTo>
                  <a:pt x="87716" y="587331"/>
                  <a:pt x="122599" y="566896"/>
                  <a:pt x="146002" y="528070"/>
                </a:cubicBezTo>
                <a:cubicBezTo>
                  <a:pt x="110894" y="538943"/>
                  <a:pt x="86947" y="562402"/>
                  <a:pt x="53605" y="568128"/>
                </a:cubicBezTo>
                <a:cubicBezTo>
                  <a:pt x="77936" y="532542"/>
                  <a:pt x="112422" y="508728"/>
                  <a:pt x="144533" y="482331"/>
                </a:cubicBezTo>
                <a:cubicBezTo>
                  <a:pt x="153674" y="474875"/>
                  <a:pt x="163378" y="469703"/>
                  <a:pt x="163364" y="454197"/>
                </a:cubicBezTo>
                <a:cubicBezTo>
                  <a:pt x="163373" y="424156"/>
                  <a:pt x="172924" y="398880"/>
                  <a:pt x="199601" y="384777"/>
                </a:cubicBezTo>
                <a:cubicBezTo>
                  <a:pt x="199803" y="384650"/>
                  <a:pt x="197595" y="380242"/>
                  <a:pt x="196137" y="377142"/>
                </a:cubicBezTo>
                <a:cubicBezTo>
                  <a:pt x="178537" y="376765"/>
                  <a:pt x="167478" y="394944"/>
                  <a:pt x="144214" y="389913"/>
                </a:cubicBezTo>
                <a:cubicBezTo>
                  <a:pt x="161905" y="365211"/>
                  <a:pt x="176556" y="343034"/>
                  <a:pt x="205134" y="330564"/>
                </a:cubicBezTo>
                <a:cubicBezTo>
                  <a:pt x="228018" y="320587"/>
                  <a:pt x="257209" y="314396"/>
                  <a:pt x="270335" y="284275"/>
                </a:cubicBezTo>
                <a:cubicBezTo>
                  <a:pt x="249048" y="279178"/>
                  <a:pt x="234875" y="286923"/>
                  <a:pt x="220394" y="292619"/>
                </a:cubicBezTo>
                <a:cubicBezTo>
                  <a:pt x="198098" y="301365"/>
                  <a:pt x="176403" y="311180"/>
                  <a:pt x="154123" y="320046"/>
                </a:cubicBezTo>
                <a:cubicBezTo>
                  <a:pt x="145684" y="323359"/>
                  <a:pt x="136259" y="325978"/>
                  <a:pt x="128340" y="311465"/>
                </a:cubicBezTo>
                <a:cubicBezTo>
                  <a:pt x="157619" y="307330"/>
                  <a:pt x="172542" y="286962"/>
                  <a:pt x="188414" y="267772"/>
                </a:cubicBezTo>
                <a:cubicBezTo>
                  <a:pt x="197377" y="256931"/>
                  <a:pt x="203838" y="242662"/>
                  <a:pt x="223518" y="247329"/>
                </a:cubicBezTo>
                <a:cubicBezTo>
                  <a:pt x="233924" y="249765"/>
                  <a:pt x="239113" y="241717"/>
                  <a:pt x="236566" y="232111"/>
                </a:cubicBezTo>
                <a:cubicBezTo>
                  <a:pt x="227725" y="198248"/>
                  <a:pt x="249095" y="185536"/>
                  <a:pt x="272158" y="178219"/>
                </a:cubicBezTo>
                <a:cubicBezTo>
                  <a:pt x="315740" y="164274"/>
                  <a:pt x="349248" y="133952"/>
                  <a:pt x="391098" y="116554"/>
                </a:cubicBezTo>
                <a:cubicBezTo>
                  <a:pt x="431811" y="99677"/>
                  <a:pt x="744020" y="17213"/>
                  <a:pt x="824736" y="7349"/>
                </a:cubicBezTo>
                <a:cubicBezTo>
                  <a:pt x="855607" y="3576"/>
                  <a:pt x="886157" y="1334"/>
                  <a:pt x="916305" y="445"/>
                </a:cubicBezTo>
                <a:close/>
              </a:path>
            </a:pathLst>
          </a:custGeom>
        </p:spPr>
        <p:txBody>
          <a:bodyPr wrap="square" anchor="ctr">
            <a:noAutofit/>
          </a:bodyPr>
          <a:lstStyle>
            <a:lvl1pPr algn="ctr">
              <a:buNone/>
              <a:defRPr/>
            </a:lvl1pPr>
          </a:lstStyle>
          <a:p>
            <a:r>
              <a:rPr lang="fr-FR"/>
              <a:t>Cliquez sur l'icône pour ajouter une image</a:t>
            </a:r>
            <a:endParaRPr lang="en-US" dirty="0"/>
          </a:p>
        </p:txBody>
      </p:sp>
      <p:sp>
        <p:nvSpPr>
          <p:cNvPr id="35" name="Picture Placeholder 34">
            <a:extLst>
              <a:ext uri="{FF2B5EF4-FFF2-40B4-BE49-F238E27FC236}">
                <a16:creationId xmlns:a16="http://schemas.microsoft.com/office/drawing/2014/main" id="{BD40DE90-4612-4826-930E-6AE003A47C94}"/>
              </a:ext>
            </a:extLst>
          </p:cNvPr>
          <p:cNvSpPr>
            <a:spLocks noGrp="1"/>
          </p:cNvSpPr>
          <p:nvPr>
            <p:ph type="pic" sz="quarter" idx="17"/>
          </p:nvPr>
        </p:nvSpPr>
        <p:spPr>
          <a:xfrm>
            <a:off x="9810369" y="2139888"/>
            <a:ext cx="2053232" cy="1662194"/>
          </a:xfrm>
          <a:custGeom>
            <a:avLst/>
            <a:gdLst>
              <a:gd name="connsiteX0" fmla="*/ 1747 w 2053232"/>
              <a:gd name="connsiteY0" fmla="*/ 969110 h 1662194"/>
              <a:gd name="connsiteX1" fmla="*/ 2599 w 2053232"/>
              <a:gd name="connsiteY1" fmla="*/ 973994 h 1662194"/>
              <a:gd name="connsiteX2" fmla="*/ 5336 w 2053232"/>
              <a:gd name="connsiteY2" fmla="*/ 988563 h 1662194"/>
              <a:gd name="connsiteX3" fmla="*/ 6783 w 2053232"/>
              <a:gd name="connsiteY3" fmla="*/ 995844 h 1662194"/>
              <a:gd name="connsiteX4" fmla="*/ 6162 w 2053232"/>
              <a:gd name="connsiteY4" fmla="*/ 996145 h 1662194"/>
              <a:gd name="connsiteX5" fmla="*/ 1451 w 2053232"/>
              <a:gd name="connsiteY5" fmla="*/ 973537 h 1662194"/>
              <a:gd name="connsiteX6" fmla="*/ 1 w 2053232"/>
              <a:gd name="connsiteY6" fmla="*/ 957986 h 1662194"/>
              <a:gd name="connsiteX7" fmla="*/ 655 w 2053232"/>
              <a:gd name="connsiteY7" fmla="*/ 958871 h 1662194"/>
              <a:gd name="connsiteX8" fmla="*/ 2083 w 2053232"/>
              <a:gd name="connsiteY8" fmla="*/ 964112 h 1662194"/>
              <a:gd name="connsiteX9" fmla="*/ 1747 w 2053232"/>
              <a:gd name="connsiteY9" fmla="*/ 969110 h 1662194"/>
              <a:gd name="connsiteX10" fmla="*/ 711 w 2053232"/>
              <a:gd name="connsiteY10" fmla="*/ 963168 h 1662194"/>
              <a:gd name="connsiteX11" fmla="*/ 1 w 2053232"/>
              <a:gd name="connsiteY11" fmla="*/ 957986 h 1662194"/>
              <a:gd name="connsiteX12" fmla="*/ 1709192 w 2053232"/>
              <a:gd name="connsiteY12" fmla="*/ 427290 h 1662194"/>
              <a:gd name="connsiteX13" fmla="*/ 1697211 w 2053232"/>
              <a:gd name="connsiteY13" fmla="*/ 437869 h 1662194"/>
              <a:gd name="connsiteX14" fmla="*/ 1704733 w 2053232"/>
              <a:gd name="connsiteY14" fmla="*/ 435072 h 1662194"/>
              <a:gd name="connsiteX15" fmla="*/ 1710506 w 2053232"/>
              <a:gd name="connsiteY15" fmla="*/ 428699 h 1662194"/>
              <a:gd name="connsiteX16" fmla="*/ 1709192 w 2053232"/>
              <a:gd name="connsiteY16" fmla="*/ 427290 h 1662194"/>
              <a:gd name="connsiteX17" fmla="*/ 1602977 w 2053232"/>
              <a:gd name="connsiteY17" fmla="*/ 260909 h 1662194"/>
              <a:gd name="connsiteX18" fmla="*/ 1531109 w 2053232"/>
              <a:gd name="connsiteY18" fmla="*/ 324503 h 1662194"/>
              <a:gd name="connsiteX19" fmla="*/ 1532534 w 2053232"/>
              <a:gd name="connsiteY19" fmla="*/ 325909 h 1662194"/>
              <a:gd name="connsiteX20" fmla="*/ 1602977 w 2053232"/>
              <a:gd name="connsiteY20" fmla="*/ 260909 h 1662194"/>
              <a:gd name="connsiteX21" fmla="*/ 1738586 w 2053232"/>
              <a:gd name="connsiteY21" fmla="*/ 93 h 1662194"/>
              <a:gd name="connsiteX22" fmla="*/ 1741678 w 2053232"/>
              <a:gd name="connsiteY22" fmla="*/ 1125 h 1662194"/>
              <a:gd name="connsiteX23" fmla="*/ 1741688 w 2053232"/>
              <a:gd name="connsiteY23" fmla="*/ 7060 h 1662194"/>
              <a:gd name="connsiteX24" fmla="*/ 1738619 w 2053232"/>
              <a:gd name="connsiteY24" fmla="*/ 16733 h 1662194"/>
              <a:gd name="connsiteX25" fmla="*/ 1740091 w 2053232"/>
              <a:gd name="connsiteY25" fmla="*/ 23588 h 1662194"/>
              <a:gd name="connsiteX26" fmla="*/ 1738677 w 2053232"/>
              <a:gd name="connsiteY26" fmla="*/ 39142 h 1662194"/>
              <a:gd name="connsiteX27" fmla="*/ 1733427 w 2053232"/>
              <a:gd name="connsiteY27" fmla="*/ 62940 h 1662194"/>
              <a:gd name="connsiteX28" fmla="*/ 1730087 w 2053232"/>
              <a:gd name="connsiteY28" fmla="*/ 69352 h 1662194"/>
              <a:gd name="connsiteX29" fmla="*/ 1727650 w 2053232"/>
              <a:gd name="connsiteY29" fmla="*/ 72220 h 1662194"/>
              <a:gd name="connsiteX30" fmla="*/ 1683217 w 2053232"/>
              <a:gd name="connsiteY30" fmla="*/ 165659 h 1662194"/>
              <a:gd name="connsiteX31" fmla="*/ 1629846 w 2053232"/>
              <a:gd name="connsiteY31" fmla="*/ 229721 h 1662194"/>
              <a:gd name="connsiteX32" fmla="*/ 1628579 w 2053232"/>
              <a:gd name="connsiteY32" fmla="*/ 232307 h 1662194"/>
              <a:gd name="connsiteX33" fmla="*/ 1654744 w 2053232"/>
              <a:gd name="connsiteY33" fmla="*/ 218464 h 1662194"/>
              <a:gd name="connsiteX34" fmla="*/ 1708998 w 2053232"/>
              <a:gd name="connsiteY34" fmla="*/ 163943 h 1662194"/>
              <a:gd name="connsiteX35" fmla="*/ 1741523 w 2053232"/>
              <a:gd name="connsiteY35" fmla="*/ 130021 h 1662194"/>
              <a:gd name="connsiteX36" fmla="*/ 1745887 w 2053232"/>
              <a:gd name="connsiteY36" fmla="*/ 123817 h 1662194"/>
              <a:gd name="connsiteX37" fmla="*/ 1749347 w 2053232"/>
              <a:gd name="connsiteY37" fmla="*/ 121883 h 1662194"/>
              <a:gd name="connsiteX38" fmla="*/ 1752617 w 2053232"/>
              <a:gd name="connsiteY38" fmla="*/ 126013 h 1662194"/>
              <a:gd name="connsiteX39" fmla="*/ 1751495 w 2053232"/>
              <a:gd name="connsiteY39" fmla="*/ 142041 h 1662194"/>
              <a:gd name="connsiteX40" fmla="*/ 1727717 w 2053232"/>
              <a:gd name="connsiteY40" fmla="*/ 174701 h 1662194"/>
              <a:gd name="connsiteX41" fmla="*/ 1693354 w 2053232"/>
              <a:gd name="connsiteY41" fmla="*/ 214015 h 1662194"/>
              <a:gd name="connsiteX42" fmla="*/ 1692030 w 2053232"/>
              <a:gd name="connsiteY42" fmla="*/ 218421 h 1662194"/>
              <a:gd name="connsiteX43" fmla="*/ 1711837 w 2053232"/>
              <a:gd name="connsiteY43" fmla="*/ 198978 h 1662194"/>
              <a:gd name="connsiteX44" fmla="*/ 1731313 w 2053232"/>
              <a:gd name="connsiteY44" fmla="*/ 180273 h 1662194"/>
              <a:gd name="connsiteX45" fmla="*/ 1737207 w 2053232"/>
              <a:gd name="connsiteY45" fmla="*/ 178378 h 1662194"/>
              <a:gd name="connsiteX46" fmla="*/ 1739940 w 2053232"/>
              <a:gd name="connsiteY46" fmla="*/ 185555 h 1662194"/>
              <a:gd name="connsiteX47" fmla="*/ 1732245 w 2053232"/>
              <a:gd name="connsiteY47" fmla="*/ 204832 h 1662194"/>
              <a:gd name="connsiteX48" fmla="*/ 1686812 w 2053232"/>
              <a:gd name="connsiteY48" fmla="*/ 257845 h 1662194"/>
              <a:gd name="connsiteX49" fmla="*/ 1664556 w 2053232"/>
              <a:gd name="connsiteY49" fmla="*/ 288152 h 1662194"/>
              <a:gd name="connsiteX50" fmla="*/ 1664418 w 2053232"/>
              <a:gd name="connsiteY50" fmla="*/ 295304 h 1662194"/>
              <a:gd name="connsiteX51" fmla="*/ 1654080 w 2053232"/>
              <a:gd name="connsiteY51" fmla="*/ 308008 h 1662194"/>
              <a:gd name="connsiteX52" fmla="*/ 1646666 w 2053232"/>
              <a:gd name="connsiteY52" fmla="*/ 310801 h 1662194"/>
              <a:gd name="connsiteX53" fmla="*/ 1571163 w 2053232"/>
              <a:gd name="connsiteY53" fmla="*/ 394989 h 1662194"/>
              <a:gd name="connsiteX54" fmla="*/ 1534273 w 2053232"/>
              <a:gd name="connsiteY54" fmla="*/ 423366 h 1662194"/>
              <a:gd name="connsiteX55" fmla="*/ 1534563 w 2053232"/>
              <a:gd name="connsiteY55" fmla="*/ 425295 h 1662194"/>
              <a:gd name="connsiteX56" fmla="*/ 1535201 w 2053232"/>
              <a:gd name="connsiteY56" fmla="*/ 427332 h 1662194"/>
              <a:gd name="connsiteX57" fmla="*/ 1587187 w 2053232"/>
              <a:gd name="connsiteY57" fmla="*/ 384880 h 1662194"/>
              <a:gd name="connsiteX58" fmla="*/ 1719887 w 2053232"/>
              <a:gd name="connsiteY58" fmla="*/ 260608 h 1662194"/>
              <a:gd name="connsiteX59" fmla="*/ 1758213 w 2053232"/>
              <a:gd name="connsiteY59" fmla="*/ 213165 h 1662194"/>
              <a:gd name="connsiteX60" fmla="*/ 1785353 w 2053232"/>
              <a:gd name="connsiteY60" fmla="*/ 183058 h 1662194"/>
              <a:gd name="connsiteX61" fmla="*/ 1800877 w 2053232"/>
              <a:gd name="connsiteY61" fmla="*/ 176962 h 1662194"/>
              <a:gd name="connsiteX62" fmla="*/ 1807769 w 2053232"/>
              <a:gd name="connsiteY62" fmla="*/ 180970 h 1662194"/>
              <a:gd name="connsiteX63" fmla="*/ 1805034 w 2053232"/>
              <a:gd name="connsiteY63" fmla="*/ 186998 h 1662194"/>
              <a:gd name="connsiteX64" fmla="*/ 1803514 w 2053232"/>
              <a:gd name="connsiteY64" fmla="*/ 187897 h 1662194"/>
              <a:gd name="connsiteX65" fmla="*/ 1788211 w 2053232"/>
              <a:gd name="connsiteY65" fmla="*/ 205008 h 1662194"/>
              <a:gd name="connsiteX66" fmla="*/ 1789190 w 2053232"/>
              <a:gd name="connsiteY66" fmla="*/ 211516 h 1662194"/>
              <a:gd name="connsiteX67" fmla="*/ 1787239 w 2053232"/>
              <a:gd name="connsiteY67" fmla="*/ 219092 h 1662194"/>
              <a:gd name="connsiteX68" fmla="*/ 1775377 w 2053232"/>
              <a:gd name="connsiteY68" fmla="*/ 223853 h 1662194"/>
              <a:gd name="connsiteX69" fmla="*/ 1790824 w 2053232"/>
              <a:gd name="connsiteY69" fmla="*/ 220183 h 1662194"/>
              <a:gd name="connsiteX70" fmla="*/ 1809141 w 2053232"/>
              <a:gd name="connsiteY70" fmla="*/ 193038 h 1662194"/>
              <a:gd name="connsiteX71" fmla="*/ 1812132 w 2053232"/>
              <a:gd name="connsiteY71" fmla="*/ 187244 h 1662194"/>
              <a:gd name="connsiteX72" fmla="*/ 1822286 w 2053232"/>
              <a:gd name="connsiteY72" fmla="*/ 187265 h 1662194"/>
              <a:gd name="connsiteX73" fmla="*/ 1830357 w 2053232"/>
              <a:gd name="connsiteY73" fmla="*/ 185176 h 1662194"/>
              <a:gd name="connsiteX74" fmla="*/ 1843211 w 2053232"/>
              <a:gd name="connsiteY74" fmla="*/ 166452 h 1662194"/>
              <a:gd name="connsiteX75" fmla="*/ 1848681 w 2053232"/>
              <a:gd name="connsiteY75" fmla="*/ 166146 h 1662194"/>
              <a:gd name="connsiteX76" fmla="*/ 1849368 w 2053232"/>
              <a:gd name="connsiteY76" fmla="*/ 171453 h 1662194"/>
              <a:gd name="connsiteX77" fmla="*/ 1847179 w 2053232"/>
              <a:gd name="connsiteY77" fmla="*/ 179643 h 1662194"/>
              <a:gd name="connsiteX78" fmla="*/ 1850416 w 2053232"/>
              <a:gd name="connsiteY78" fmla="*/ 193102 h 1662194"/>
              <a:gd name="connsiteX79" fmla="*/ 1850533 w 2053232"/>
              <a:gd name="connsiteY79" fmla="*/ 200487 h 1662194"/>
              <a:gd name="connsiteX80" fmla="*/ 1841762 w 2053232"/>
              <a:gd name="connsiteY80" fmla="*/ 230219 h 1662194"/>
              <a:gd name="connsiteX81" fmla="*/ 1840128 w 2053232"/>
              <a:gd name="connsiteY81" fmla="*/ 234029 h 1662194"/>
              <a:gd name="connsiteX82" fmla="*/ 1834337 w 2053232"/>
              <a:gd name="connsiteY82" fmla="*/ 240281 h 1662194"/>
              <a:gd name="connsiteX83" fmla="*/ 1794161 w 2053232"/>
              <a:gd name="connsiteY83" fmla="*/ 326066 h 1662194"/>
              <a:gd name="connsiteX84" fmla="*/ 1734263 w 2053232"/>
              <a:gd name="connsiteY84" fmla="*/ 398100 h 1662194"/>
              <a:gd name="connsiteX85" fmla="*/ 1757954 w 2053232"/>
              <a:gd name="connsiteY85" fmla="*/ 386885 h 1662194"/>
              <a:gd name="connsiteX86" fmla="*/ 1812737 w 2053232"/>
              <a:gd name="connsiteY86" fmla="*/ 333679 h 1662194"/>
              <a:gd name="connsiteX87" fmla="*/ 1849624 w 2053232"/>
              <a:gd name="connsiteY87" fmla="*/ 295005 h 1662194"/>
              <a:gd name="connsiteX88" fmla="*/ 1852869 w 2053232"/>
              <a:gd name="connsiteY88" fmla="*/ 290172 h 1662194"/>
              <a:gd name="connsiteX89" fmla="*/ 1856990 w 2053232"/>
              <a:gd name="connsiteY89" fmla="*/ 287489 h 1662194"/>
              <a:gd name="connsiteX90" fmla="*/ 1860257 w 2053232"/>
              <a:gd name="connsiteY90" fmla="*/ 292345 h 1662194"/>
              <a:gd name="connsiteX91" fmla="*/ 1856935 w 2053232"/>
              <a:gd name="connsiteY91" fmla="*/ 312082 h 1662194"/>
              <a:gd name="connsiteX92" fmla="*/ 1832409 w 2053232"/>
              <a:gd name="connsiteY92" fmla="*/ 342707 h 1662194"/>
              <a:gd name="connsiteX93" fmla="*/ 1798281 w 2053232"/>
              <a:gd name="connsiteY93" fmla="*/ 385043 h 1662194"/>
              <a:gd name="connsiteX94" fmla="*/ 1821404 w 2053232"/>
              <a:gd name="connsiteY94" fmla="*/ 361975 h 1662194"/>
              <a:gd name="connsiteX95" fmla="*/ 1839377 w 2053232"/>
              <a:gd name="connsiteY95" fmla="*/ 345017 h 1662194"/>
              <a:gd name="connsiteX96" fmla="*/ 1844941 w 2053232"/>
              <a:gd name="connsiteY96" fmla="*/ 343860 h 1662194"/>
              <a:gd name="connsiteX97" fmla="*/ 1847164 w 2053232"/>
              <a:gd name="connsiteY97" fmla="*/ 349842 h 1662194"/>
              <a:gd name="connsiteX98" fmla="*/ 1838441 w 2053232"/>
              <a:gd name="connsiteY98" fmla="*/ 371820 h 1662194"/>
              <a:gd name="connsiteX99" fmla="*/ 1820021 w 2053232"/>
              <a:gd name="connsiteY99" fmla="*/ 393881 h 1662194"/>
              <a:gd name="connsiteX100" fmla="*/ 1843247 w 2053232"/>
              <a:gd name="connsiteY100" fmla="*/ 387648 h 1662194"/>
              <a:gd name="connsiteX101" fmla="*/ 1826441 w 2053232"/>
              <a:gd name="connsiteY101" fmla="*/ 407232 h 1662194"/>
              <a:gd name="connsiteX102" fmla="*/ 1798340 w 2053232"/>
              <a:gd name="connsiteY102" fmla="*/ 418475 h 1662194"/>
              <a:gd name="connsiteX103" fmla="*/ 1788058 w 2053232"/>
              <a:gd name="connsiteY103" fmla="*/ 430814 h 1662194"/>
              <a:gd name="connsiteX104" fmla="*/ 1778250 w 2053232"/>
              <a:gd name="connsiteY104" fmla="*/ 444105 h 1662194"/>
              <a:gd name="connsiteX105" fmla="*/ 1777135 w 2053232"/>
              <a:gd name="connsiteY105" fmla="*/ 455772 h 1662194"/>
              <a:gd name="connsiteX106" fmla="*/ 1768840 w 2053232"/>
              <a:gd name="connsiteY106" fmla="*/ 473253 h 1662194"/>
              <a:gd name="connsiteX107" fmla="*/ 1767669 w 2053232"/>
              <a:gd name="connsiteY107" fmla="*/ 473535 h 1662194"/>
              <a:gd name="connsiteX108" fmla="*/ 1761087 w 2053232"/>
              <a:gd name="connsiteY108" fmla="*/ 482599 h 1662194"/>
              <a:gd name="connsiteX109" fmla="*/ 1754725 w 2053232"/>
              <a:gd name="connsiteY109" fmla="*/ 491656 h 1662194"/>
              <a:gd name="connsiteX110" fmla="*/ 1753278 w 2053232"/>
              <a:gd name="connsiteY110" fmla="*/ 493037 h 1662194"/>
              <a:gd name="connsiteX111" fmla="*/ 1720463 w 2053232"/>
              <a:gd name="connsiteY111" fmla="*/ 549260 h 1662194"/>
              <a:gd name="connsiteX112" fmla="*/ 1718209 w 2053232"/>
              <a:gd name="connsiteY112" fmla="*/ 551879 h 1662194"/>
              <a:gd name="connsiteX113" fmla="*/ 1803757 w 2053232"/>
              <a:gd name="connsiteY113" fmla="*/ 541126 h 1662194"/>
              <a:gd name="connsiteX114" fmla="*/ 1908472 w 2053232"/>
              <a:gd name="connsiteY114" fmla="*/ 497141 h 1662194"/>
              <a:gd name="connsiteX115" fmla="*/ 1905273 w 2053232"/>
              <a:gd name="connsiteY115" fmla="*/ 519902 h 1662194"/>
              <a:gd name="connsiteX116" fmla="*/ 1912288 w 2053232"/>
              <a:gd name="connsiteY116" fmla="*/ 539411 h 1662194"/>
              <a:gd name="connsiteX117" fmla="*/ 1920238 w 2053232"/>
              <a:gd name="connsiteY117" fmla="*/ 582026 h 1662194"/>
              <a:gd name="connsiteX118" fmla="*/ 1920301 w 2053232"/>
              <a:gd name="connsiteY118" fmla="*/ 589050 h 1662194"/>
              <a:gd name="connsiteX119" fmla="*/ 1945762 w 2053232"/>
              <a:gd name="connsiteY119" fmla="*/ 592554 h 1662194"/>
              <a:gd name="connsiteX120" fmla="*/ 1816063 w 2053232"/>
              <a:gd name="connsiteY120" fmla="*/ 717694 h 1662194"/>
              <a:gd name="connsiteX121" fmla="*/ 1911348 w 2053232"/>
              <a:gd name="connsiteY121" fmla="*/ 691712 h 1662194"/>
              <a:gd name="connsiteX122" fmla="*/ 1930339 w 2053232"/>
              <a:gd name="connsiteY122" fmla="*/ 728505 h 1662194"/>
              <a:gd name="connsiteX123" fmla="*/ 1888884 w 2053232"/>
              <a:gd name="connsiteY123" fmla="*/ 763212 h 1662194"/>
              <a:gd name="connsiteX124" fmla="*/ 1881504 w 2053232"/>
              <a:gd name="connsiteY124" fmla="*/ 829360 h 1662194"/>
              <a:gd name="connsiteX125" fmla="*/ 1898869 w 2053232"/>
              <a:gd name="connsiteY125" fmla="*/ 889102 h 1662194"/>
              <a:gd name="connsiteX126" fmla="*/ 1921601 w 2053232"/>
              <a:gd name="connsiteY126" fmla="*/ 907477 h 1662194"/>
              <a:gd name="connsiteX127" fmla="*/ 1955508 w 2053232"/>
              <a:gd name="connsiteY127" fmla="*/ 940738 h 1662194"/>
              <a:gd name="connsiteX128" fmla="*/ 1976481 w 2053232"/>
              <a:gd name="connsiteY128" fmla="*/ 961353 h 1662194"/>
              <a:gd name="connsiteX129" fmla="*/ 2037146 w 2053232"/>
              <a:gd name="connsiteY129" fmla="*/ 950953 h 1662194"/>
              <a:gd name="connsiteX130" fmla="*/ 1962580 w 2053232"/>
              <a:gd name="connsiteY130" fmla="*/ 1007610 h 1662194"/>
              <a:gd name="connsiteX131" fmla="*/ 2028421 w 2053232"/>
              <a:gd name="connsiteY131" fmla="*/ 998611 h 1662194"/>
              <a:gd name="connsiteX132" fmla="*/ 2050829 w 2053232"/>
              <a:gd name="connsiteY132" fmla="*/ 1001611 h 1662194"/>
              <a:gd name="connsiteX133" fmla="*/ 2041050 w 2053232"/>
              <a:gd name="connsiteY133" fmla="*/ 1019506 h 1662194"/>
              <a:gd name="connsiteX134" fmla="*/ 1996418 w 2053232"/>
              <a:gd name="connsiteY134" fmla="*/ 1050687 h 1662194"/>
              <a:gd name="connsiteX135" fmla="*/ 1907231 w 2053232"/>
              <a:gd name="connsiteY135" fmla="*/ 1134124 h 1662194"/>
              <a:gd name="connsiteX136" fmla="*/ 1999628 w 2053232"/>
              <a:gd name="connsiteY136" fmla="*/ 1094067 h 1662194"/>
              <a:gd name="connsiteX137" fmla="*/ 1908700 w 2053232"/>
              <a:gd name="connsiteY137" fmla="*/ 1179865 h 1662194"/>
              <a:gd name="connsiteX138" fmla="*/ 1889868 w 2053232"/>
              <a:gd name="connsiteY138" fmla="*/ 1207997 h 1662194"/>
              <a:gd name="connsiteX139" fmla="*/ 1853631 w 2053232"/>
              <a:gd name="connsiteY139" fmla="*/ 1277417 h 1662194"/>
              <a:gd name="connsiteX140" fmla="*/ 1857096 w 2053232"/>
              <a:gd name="connsiteY140" fmla="*/ 1285053 h 1662194"/>
              <a:gd name="connsiteX141" fmla="*/ 1909019 w 2053232"/>
              <a:gd name="connsiteY141" fmla="*/ 1272282 h 1662194"/>
              <a:gd name="connsiteX142" fmla="*/ 1848098 w 2053232"/>
              <a:gd name="connsiteY142" fmla="*/ 1331631 h 1662194"/>
              <a:gd name="connsiteX143" fmla="*/ 1782897 w 2053232"/>
              <a:gd name="connsiteY143" fmla="*/ 1377919 h 1662194"/>
              <a:gd name="connsiteX144" fmla="*/ 1832839 w 2053232"/>
              <a:gd name="connsiteY144" fmla="*/ 1369576 h 1662194"/>
              <a:gd name="connsiteX145" fmla="*/ 1899109 w 2053232"/>
              <a:gd name="connsiteY145" fmla="*/ 1342149 h 1662194"/>
              <a:gd name="connsiteX146" fmla="*/ 1924893 w 2053232"/>
              <a:gd name="connsiteY146" fmla="*/ 1350730 h 1662194"/>
              <a:gd name="connsiteX147" fmla="*/ 1864819 w 2053232"/>
              <a:gd name="connsiteY147" fmla="*/ 1394423 h 1662194"/>
              <a:gd name="connsiteX148" fmla="*/ 1829715 w 2053232"/>
              <a:gd name="connsiteY148" fmla="*/ 1414866 h 1662194"/>
              <a:gd name="connsiteX149" fmla="*/ 1816666 w 2053232"/>
              <a:gd name="connsiteY149" fmla="*/ 1430084 h 1662194"/>
              <a:gd name="connsiteX150" fmla="*/ 1781075 w 2053232"/>
              <a:gd name="connsiteY150" fmla="*/ 1483976 h 1662194"/>
              <a:gd name="connsiteX151" fmla="*/ 1662135 w 2053232"/>
              <a:gd name="connsiteY151" fmla="*/ 1545641 h 1662194"/>
              <a:gd name="connsiteX152" fmla="*/ 1228496 w 2053232"/>
              <a:gd name="connsiteY152" fmla="*/ 1654846 h 1662194"/>
              <a:gd name="connsiteX153" fmla="*/ 320644 w 2053232"/>
              <a:gd name="connsiteY153" fmla="*/ 1379412 h 1662194"/>
              <a:gd name="connsiteX154" fmla="*/ 270759 w 2053232"/>
              <a:gd name="connsiteY154" fmla="*/ 1337481 h 1662194"/>
              <a:gd name="connsiteX155" fmla="*/ 228113 w 2053232"/>
              <a:gd name="connsiteY155" fmla="*/ 1299667 h 1662194"/>
              <a:gd name="connsiteX156" fmla="*/ 245333 w 2053232"/>
              <a:gd name="connsiteY156" fmla="*/ 1285763 h 1662194"/>
              <a:gd name="connsiteX157" fmla="*/ 213717 w 2053232"/>
              <a:gd name="connsiteY157" fmla="*/ 1249396 h 1662194"/>
              <a:gd name="connsiteX158" fmla="*/ 113881 w 2053232"/>
              <a:gd name="connsiteY158" fmla="*/ 1137192 h 1662194"/>
              <a:gd name="connsiteX159" fmla="*/ 73849 w 2053232"/>
              <a:gd name="connsiteY159" fmla="*/ 1113100 h 1662194"/>
              <a:gd name="connsiteX160" fmla="*/ 20263 w 2053232"/>
              <a:gd name="connsiteY160" fmla="*/ 1050943 h 1662194"/>
              <a:gd name="connsiteX161" fmla="*/ 8595 w 2053232"/>
              <a:gd name="connsiteY161" fmla="*/ 1004970 h 1662194"/>
              <a:gd name="connsiteX162" fmla="*/ 6783 w 2053232"/>
              <a:gd name="connsiteY162" fmla="*/ 995844 h 1662194"/>
              <a:gd name="connsiteX163" fmla="*/ 9724 w 2053232"/>
              <a:gd name="connsiteY163" fmla="*/ 994413 h 1662194"/>
              <a:gd name="connsiteX164" fmla="*/ 11037 w 2053232"/>
              <a:gd name="connsiteY164" fmla="*/ 999486 h 1662194"/>
              <a:gd name="connsiteX165" fmla="*/ 17989 w 2053232"/>
              <a:gd name="connsiteY165" fmla="*/ 1017464 h 1662194"/>
              <a:gd name="connsiteX166" fmla="*/ 21860 w 2053232"/>
              <a:gd name="connsiteY166" fmla="*/ 998437 h 1662194"/>
              <a:gd name="connsiteX167" fmla="*/ 16531 w 2053232"/>
              <a:gd name="connsiteY167" fmla="*/ 989724 h 1662194"/>
              <a:gd name="connsiteX168" fmla="*/ 12243 w 2053232"/>
              <a:gd name="connsiteY168" fmla="*/ 993188 h 1662194"/>
              <a:gd name="connsiteX169" fmla="*/ 9724 w 2053232"/>
              <a:gd name="connsiteY169" fmla="*/ 994413 h 1662194"/>
              <a:gd name="connsiteX170" fmla="*/ 7918 w 2053232"/>
              <a:gd name="connsiteY170" fmla="*/ 987443 h 1662194"/>
              <a:gd name="connsiteX171" fmla="*/ 2406 w 2053232"/>
              <a:gd name="connsiteY171" fmla="*/ 965300 h 1662194"/>
              <a:gd name="connsiteX172" fmla="*/ 2083 w 2053232"/>
              <a:gd name="connsiteY172" fmla="*/ 964112 h 1662194"/>
              <a:gd name="connsiteX173" fmla="*/ 2754 w 2053232"/>
              <a:gd name="connsiteY173" fmla="*/ 954092 h 1662194"/>
              <a:gd name="connsiteX174" fmla="*/ 31566 w 2053232"/>
              <a:gd name="connsiteY174" fmla="*/ 893447 h 1662194"/>
              <a:gd name="connsiteX175" fmla="*/ 52206 w 2053232"/>
              <a:gd name="connsiteY175" fmla="*/ 854594 h 1662194"/>
              <a:gd name="connsiteX176" fmla="*/ 50190 w 2053232"/>
              <a:gd name="connsiteY176" fmla="*/ 820622 h 1662194"/>
              <a:gd name="connsiteX177" fmla="*/ 98778 w 2053232"/>
              <a:gd name="connsiteY177" fmla="*/ 798878 h 1662194"/>
              <a:gd name="connsiteX178" fmla="*/ 39477 w 2053232"/>
              <a:gd name="connsiteY178" fmla="*/ 728797 h 1662194"/>
              <a:gd name="connsiteX179" fmla="*/ 32418 w 2053232"/>
              <a:gd name="connsiteY179" fmla="*/ 714135 h 1662194"/>
              <a:gd name="connsiteX180" fmla="*/ 53539 w 2053232"/>
              <a:gd name="connsiteY180" fmla="*/ 660124 h 1662194"/>
              <a:gd name="connsiteX181" fmla="*/ 56973 w 2053232"/>
              <a:gd name="connsiteY181" fmla="*/ 651407 h 1662194"/>
              <a:gd name="connsiteX182" fmla="*/ 65177 w 2053232"/>
              <a:gd name="connsiteY182" fmla="*/ 634051 h 1662194"/>
              <a:gd name="connsiteX183" fmla="*/ 95409 w 2053232"/>
              <a:gd name="connsiteY183" fmla="*/ 628914 h 1662194"/>
              <a:gd name="connsiteX184" fmla="*/ 77587 w 2053232"/>
              <a:gd name="connsiteY184" fmla="*/ 617521 h 1662194"/>
              <a:gd name="connsiteX185" fmla="*/ 40415 w 2053232"/>
              <a:gd name="connsiteY185" fmla="*/ 577949 h 1662194"/>
              <a:gd name="connsiteX186" fmla="*/ 55220 w 2053232"/>
              <a:gd name="connsiteY186" fmla="*/ 538444 h 1662194"/>
              <a:gd name="connsiteX187" fmla="*/ 60444 w 2053232"/>
              <a:gd name="connsiteY187" fmla="*/ 532091 h 1662194"/>
              <a:gd name="connsiteX188" fmla="*/ 50997 w 2053232"/>
              <a:gd name="connsiteY188" fmla="*/ 524292 h 1662194"/>
              <a:gd name="connsiteX189" fmla="*/ 29797 w 2053232"/>
              <a:gd name="connsiteY189" fmla="*/ 496296 h 1662194"/>
              <a:gd name="connsiteX190" fmla="*/ 18025 w 2053232"/>
              <a:gd name="connsiteY190" fmla="*/ 476705 h 1662194"/>
              <a:gd name="connsiteX191" fmla="*/ 6383 w 2053232"/>
              <a:gd name="connsiteY191" fmla="*/ 468980 h 1662194"/>
              <a:gd name="connsiteX192" fmla="*/ 3045 w 2053232"/>
              <a:gd name="connsiteY192" fmla="*/ 462188 h 1662194"/>
              <a:gd name="connsiteX193" fmla="*/ 3242 w 2053232"/>
              <a:gd name="connsiteY193" fmla="*/ 428263 h 1662194"/>
              <a:gd name="connsiteX194" fmla="*/ 4901 w 2053232"/>
              <a:gd name="connsiteY194" fmla="*/ 419485 h 1662194"/>
              <a:gd name="connsiteX195" fmla="*/ 23741 w 2053232"/>
              <a:gd name="connsiteY195" fmla="*/ 386265 h 1662194"/>
              <a:gd name="connsiteX196" fmla="*/ 38036 w 2053232"/>
              <a:gd name="connsiteY196" fmla="*/ 332362 h 1662194"/>
              <a:gd name="connsiteX197" fmla="*/ 37374 w 2053232"/>
              <a:gd name="connsiteY197" fmla="*/ 297860 h 1662194"/>
              <a:gd name="connsiteX198" fmla="*/ 38063 w 2053232"/>
              <a:gd name="connsiteY198" fmla="*/ 289963 h 1662194"/>
              <a:gd name="connsiteX199" fmla="*/ 33975 w 2053232"/>
              <a:gd name="connsiteY199" fmla="*/ 258363 h 1662194"/>
              <a:gd name="connsiteX200" fmla="*/ 37609 w 2053232"/>
              <a:gd name="connsiteY200" fmla="*/ 250972 h 1662194"/>
              <a:gd name="connsiteX201" fmla="*/ 81247 w 2053232"/>
              <a:gd name="connsiteY201" fmla="*/ 248413 h 1662194"/>
              <a:gd name="connsiteX202" fmla="*/ 87027 w 2053232"/>
              <a:gd name="connsiteY202" fmla="*/ 225202 h 1662194"/>
              <a:gd name="connsiteX203" fmla="*/ 79230 w 2053232"/>
              <a:gd name="connsiteY203" fmla="*/ 214441 h 1662194"/>
              <a:gd name="connsiteX204" fmla="*/ 80687 w 2053232"/>
              <a:gd name="connsiteY204" fmla="*/ 207245 h 1662194"/>
              <a:gd name="connsiteX205" fmla="*/ 87562 w 2053232"/>
              <a:gd name="connsiteY205" fmla="*/ 209678 h 1662194"/>
              <a:gd name="connsiteX206" fmla="*/ 124300 w 2053232"/>
              <a:gd name="connsiteY206" fmla="*/ 233881 h 1662194"/>
              <a:gd name="connsiteX207" fmla="*/ 177765 w 2053232"/>
              <a:gd name="connsiteY207" fmla="*/ 267332 h 1662194"/>
              <a:gd name="connsiteX208" fmla="*/ 187213 w 2053232"/>
              <a:gd name="connsiteY208" fmla="*/ 261926 h 1662194"/>
              <a:gd name="connsiteX209" fmla="*/ 194337 w 2053232"/>
              <a:gd name="connsiteY209" fmla="*/ 257205 h 1662194"/>
              <a:gd name="connsiteX210" fmla="*/ 210833 w 2053232"/>
              <a:gd name="connsiteY210" fmla="*/ 261979 h 1662194"/>
              <a:gd name="connsiteX211" fmla="*/ 220951 w 2053232"/>
              <a:gd name="connsiteY211" fmla="*/ 273511 h 1662194"/>
              <a:gd name="connsiteX212" fmla="*/ 221308 w 2053232"/>
              <a:gd name="connsiteY212" fmla="*/ 276617 h 1662194"/>
              <a:gd name="connsiteX213" fmla="*/ 220390 w 2053232"/>
              <a:gd name="connsiteY213" fmla="*/ 277794 h 1662194"/>
              <a:gd name="connsiteX214" fmla="*/ 219184 w 2053232"/>
              <a:gd name="connsiteY214" fmla="*/ 278292 h 1662194"/>
              <a:gd name="connsiteX215" fmla="*/ 219827 w 2053232"/>
              <a:gd name="connsiteY215" fmla="*/ 278515 h 1662194"/>
              <a:gd name="connsiteX216" fmla="*/ 220390 w 2053232"/>
              <a:gd name="connsiteY216" fmla="*/ 277794 h 1662194"/>
              <a:gd name="connsiteX217" fmla="*/ 225602 w 2053232"/>
              <a:gd name="connsiteY217" fmla="*/ 275640 h 1662194"/>
              <a:gd name="connsiteX218" fmla="*/ 238725 w 2053232"/>
              <a:gd name="connsiteY218" fmla="*/ 267703 h 1662194"/>
              <a:gd name="connsiteX219" fmla="*/ 327695 w 2053232"/>
              <a:gd name="connsiteY219" fmla="*/ 292934 h 1662194"/>
              <a:gd name="connsiteX220" fmla="*/ 931839 w 2053232"/>
              <a:gd name="connsiteY220" fmla="*/ 361634 h 1662194"/>
              <a:gd name="connsiteX221" fmla="*/ 966002 w 2053232"/>
              <a:gd name="connsiteY221" fmla="*/ 358425 h 1662194"/>
              <a:gd name="connsiteX222" fmla="*/ 1205961 w 2053232"/>
              <a:gd name="connsiteY222" fmla="*/ 337022 h 1662194"/>
              <a:gd name="connsiteX223" fmla="*/ 1443310 w 2053232"/>
              <a:gd name="connsiteY223" fmla="*/ 250536 h 1662194"/>
              <a:gd name="connsiteX224" fmla="*/ 1571239 w 2053232"/>
              <a:gd name="connsiteY224" fmla="*/ 134904 h 1662194"/>
              <a:gd name="connsiteX225" fmla="*/ 1624247 w 2053232"/>
              <a:gd name="connsiteY225" fmla="*/ 82363 h 1662194"/>
              <a:gd name="connsiteX226" fmla="*/ 1671755 w 2053232"/>
              <a:gd name="connsiteY226" fmla="*/ 24072 h 1662194"/>
              <a:gd name="connsiteX227" fmla="*/ 1689813 w 2053232"/>
              <a:gd name="connsiteY227" fmla="*/ 12077 h 1662194"/>
              <a:gd name="connsiteX228" fmla="*/ 1695539 w 2053232"/>
              <a:gd name="connsiteY228" fmla="*/ 12005 h 1662194"/>
              <a:gd name="connsiteX229" fmla="*/ 1700566 w 2053232"/>
              <a:gd name="connsiteY229" fmla="*/ 15349 h 1662194"/>
              <a:gd name="connsiteX230" fmla="*/ 1699205 w 2053232"/>
              <a:gd name="connsiteY230" fmla="*/ 20240 h 1662194"/>
              <a:gd name="connsiteX231" fmla="*/ 1695944 w 2053232"/>
              <a:gd name="connsiteY231" fmla="*/ 22773 h 1662194"/>
              <a:gd name="connsiteX232" fmla="*/ 1681449 w 2053232"/>
              <a:gd name="connsiteY232" fmla="*/ 38645 h 1662194"/>
              <a:gd name="connsiteX233" fmla="*/ 1682350 w 2053232"/>
              <a:gd name="connsiteY233" fmla="*/ 47579 h 1662194"/>
              <a:gd name="connsiteX234" fmla="*/ 1680109 w 2053232"/>
              <a:gd name="connsiteY234" fmla="*/ 53954 h 1662194"/>
              <a:gd name="connsiteX235" fmla="*/ 1666763 w 2053232"/>
              <a:gd name="connsiteY235" fmla="*/ 59855 h 1662194"/>
              <a:gd name="connsiteX236" fmla="*/ 1697533 w 2053232"/>
              <a:gd name="connsiteY236" fmla="*/ 37014 h 1662194"/>
              <a:gd name="connsiteX237" fmla="*/ 1703407 w 2053232"/>
              <a:gd name="connsiteY237" fmla="*/ 23976 h 1662194"/>
              <a:gd name="connsiteX238" fmla="*/ 1715247 w 2053232"/>
              <a:gd name="connsiteY238" fmla="*/ 22729 h 1662194"/>
              <a:gd name="connsiteX239" fmla="*/ 1722750 w 2053232"/>
              <a:gd name="connsiteY239" fmla="*/ 20538 h 1662194"/>
              <a:gd name="connsiteX240" fmla="*/ 1735751 w 2053232"/>
              <a:gd name="connsiteY240" fmla="*/ 1324 h 1662194"/>
              <a:gd name="connsiteX241" fmla="*/ 1738586 w 2053232"/>
              <a:gd name="connsiteY241" fmla="*/ 93 h 1662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Lst>
            <a:rect l="l" t="t" r="r" b="b"/>
            <a:pathLst>
              <a:path w="2053232" h="1662194">
                <a:moveTo>
                  <a:pt x="1747" y="969110"/>
                </a:moveTo>
                <a:lnTo>
                  <a:pt x="2599" y="973994"/>
                </a:lnTo>
                <a:cubicBezTo>
                  <a:pt x="3388" y="978333"/>
                  <a:pt x="4319" y="983294"/>
                  <a:pt x="5336" y="988563"/>
                </a:cubicBezTo>
                <a:lnTo>
                  <a:pt x="6783" y="995844"/>
                </a:lnTo>
                <a:lnTo>
                  <a:pt x="6162" y="996145"/>
                </a:lnTo>
                <a:cubicBezTo>
                  <a:pt x="2943" y="994268"/>
                  <a:pt x="1387" y="985372"/>
                  <a:pt x="1451" y="973537"/>
                </a:cubicBezTo>
                <a:close/>
                <a:moveTo>
                  <a:pt x="1" y="957986"/>
                </a:moveTo>
                <a:cubicBezTo>
                  <a:pt x="0" y="957153"/>
                  <a:pt x="236" y="957550"/>
                  <a:pt x="655" y="958871"/>
                </a:cubicBezTo>
                <a:lnTo>
                  <a:pt x="2083" y="964112"/>
                </a:lnTo>
                <a:lnTo>
                  <a:pt x="1747" y="969110"/>
                </a:lnTo>
                <a:lnTo>
                  <a:pt x="711" y="963168"/>
                </a:lnTo>
                <a:cubicBezTo>
                  <a:pt x="260" y="960394"/>
                  <a:pt x="6" y="958561"/>
                  <a:pt x="1" y="957986"/>
                </a:cubicBezTo>
                <a:close/>
                <a:moveTo>
                  <a:pt x="1709192" y="427290"/>
                </a:moveTo>
                <a:cubicBezTo>
                  <a:pt x="1705197" y="430816"/>
                  <a:pt x="1701204" y="434343"/>
                  <a:pt x="1697211" y="437869"/>
                </a:cubicBezTo>
                <a:cubicBezTo>
                  <a:pt x="1699608" y="436940"/>
                  <a:pt x="1702226" y="436004"/>
                  <a:pt x="1704733" y="435072"/>
                </a:cubicBezTo>
                <a:cubicBezTo>
                  <a:pt x="1706622" y="432949"/>
                  <a:pt x="1708637" y="430943"/>
                  <a:pt x="1710506" y="428699"/>
                </a:cubicBezTo>
                <a:cubicBezTo>
                  <a:pt x="1710105" y="428228"/>
                  <a:pt x="1709593" y="427761"/>
                  <a:pt x="1709192" y="427290"/>
                </a:cubicBezTo>
                <a:close/>
                <a:moveTo>
                  <a:pt x="1602977" y="260909"/>
                </a:moveTo>
                <a:cubicBezTo>
                  <a:pt x="1579015" y="282067"/>
                  <a:pt x="1555072" y="303345"/>
                  <a:pt x="1531109" y="324503"/>
                </a:cubicBezTo>
                <a:cubicBezTo>
                  <a:pt x="1531621" y="324970"/>
                  <a:pt x="1532023" y="325441"/>
                  <a:pt x="1532534" y="325909"/>
                </a:cubicBezTo>
                <a:cubicBezTo>
                  <a:pt x="1559602" y="307796"/>
                  <a:pt x="1584734" y="287810"/>
                  <a:pt x="1602977" y="260909"/>
                </a:cubicBezTo>
                <a:close/>
                <a:moveTo>
                  <a:pt x="1738586" y="93"/>
                </a:moveTo>
                <a:cubicBezTo>
                  <a:pt x="1739586" y="-137"/>
                  <a:pt x="1740628" y="9"/>
                  <a:pt x="1741678" y="1125"/>
                </a:cubicBezTo>
                <a:cubicBezTo>
                  <a:pt x="1743505" y="3001"/>
                  <a:pt x="1742532" y="5336"/>
                  <a:pt x="1741688" y="7060"/>
                </a:cubicBezTo>
                <a:cubicBezTo>
                  <a:pt x="1740165" y="10140"/>
                  <a:pt x="1738843" y="13091"/>
                  <a:pt x="1738619" y="16733"/>
                </a:cubicBezTo>
                <a:cubicBezTo>
                  <a:pt x="1738431" y="19162"/>
                  <a:pt x="1738281" y="21833"/>
                  <a:pt x="1740091" y="23588"/>
                </a:cubicBezTo>
                <a:cubicBezTo>
                  <a:pt x="1747617" y="31088"/>
                  <a:pt x="1743550" y="34859"/>
                  <a:pt x="1738677" y="39142"/>
                </a:cubicBezTo>
                <a:cubicBezTo>
                  <a:pt x="1731935" y="44942"/>
                  <a:pt x="1730203" y="53237"/>
                  <a:pt x="1733427" y="62940"/>
                </a:cubicBezTo>
                <a:cubicBezTo>
                  <a:pt x="1734683" y="66896"/>
                  <a:pt x="1734606" y="69321"/>
                  <a:pt x="1730087" y="69352"/>
                </a:cubicBezTo>
                <a:cubicBezTo>
                  <a:pt x="1728331" y="69411"/>
                  <a:pt x="1728091" y="70752"/>
                  <a:pt x="1727650" y="72220"/>
                </a:cubicBezTo>
                <a:cubicBezTo>
                  <a:pt x="1718725" y="106803"/>
                  <a:pt x="1702909" y="137377"/>
                  <a:pt x="1683217" y="165659"/>
                </a:cubicBezTo>
                <a:cubicBezTo>
                  <a:pt x="1667247" y="188608"/>
                  <a:pt x="1648976" y="209452"/>
                  <a:pt x="1629846" y="229721"/>
                </a:cubicBezTo>
                <a:cubicBezTo>
                  <a:pt x="1629277" y="230345"/>
                  <a:pt x="1628727" y="231090"/>
                  <a:pt x="1628579" y="232307"/>
                </a:cubicBezTo>
                <a:cubicBezTo>
                  <a:pt x="1638645" y="229546"/>
                  <a:pt x="1646905" y="224301"/>
                  <a:pt x="1654744" y="218464"/>
                </a:cubicBezTo>
                <a:cubicBezTo>
                  <a:pt x="1675587" y="202985"/>
                  <a:pt x="1692156" y="183287"/>
                  <a:pt x="1708998" y="163943"/>
                </a:cubicBezTo>
                <a:cubicBezTo>
                  <a:pt x="1719244" y="152090"/>
                  <a:pt x="1729871" y="140588"/>
                  <a:pt x="1741523" y="130021"/>
                </a:cubicBezTo>
                <a:cubicBezTo>
                  <a:pt x="1743465" y="128259"/>
                  <a:pt x="1744676" y="126038"/>
                  <a:pt x="1745887" y="123817"/>
                </a:cubicBezTo>
                <a:cubicBezTo>
                  <a:pt x="1746584" y="122582"/>
                  <a:pt x="1747519" y="121460"/>
                  <a:pt x="1749347" y="121883"/>
                </a:cubicBezTo>
                <a:cubicBezTo>
                  <a:pt x="1751634" y="122412"/>
                  <a:pt x="1752125" y="124213"/>
                  <a:pt x="1752617" y="126013"/>
                </a:cubicBezTo>
                <a:cubicBezTo>
                  <a:pt x="1754144" y="131776"/>
                  <a:pt x="1753496" y="137007"/>
                  <a:pt x="1751495" y="142041"/>
                </a:cubicBezTo>
                <a:cubicBezTo>
                  <a:pt x="1746261" y="154936"/>
                  <a:pt x="1737190" y="165054"/>
                  <a:pt x="1727717" y="174701"/>
                </a:cubicBezTo>
                <a:cubicBezTo>
                  <a:pt x="1715459" y="187106"/>
                  <a:pt x="1703712" y="199978"/>
                  <a:pt x="1693354" y="214015"/>
                </a:cubicBezTo>
                <a:cubicBezTo>
                  <a:pt x="1692621" y="215009"/>
                  <a:pt x="1691065" y="215668"/>
                  <a:pt x="1692030" y="218421"/>
                </a:cubicBezTo>
                <a:cubicBezTo>
                  <a:pt x="1698864" y="211771"/>
                  <a:pt x="1705277" y="205255"/>
                  <a:pt x="1711837" y="198978"/>
                </a:cubicBezTo>
                <a:cubicBezTo>
                  <a:pt x="1718286" y="192704"/>
                  <a:pt x="1724845" y="186426"/>
                  <a:pt x="1731313" y="180273"/>
                </a:cubicBezTo>
                <a:cubicBezTo>
                  <a:pt x="1732852" y="178767"/>
                  <a:pt x="1734410" y="176656"/>
                  <a:pt x="1737207" y="178378"/>
                </a:cubicBezTo>
                <a:cubicBezTo>
                  <a:pt x="1740113" y="180098"/>
                  <a:pt x="1740237" y="183122"/>
                  <a:pt x="1739940" y="185555"/>
                </a:cubicBezTo>
                <a:cubicBezTo>
                  <a:pt x="1738923" y="192736"/>
                  <a:pt x="1736242" y="199125"/>
                  <a:pt x="1732245" y="204832"/>
                </a:cubicBezTo>
                <a:cubicBezTo>
                  <a:pt x="1718533" y="223707"/>
                  <a:pt x="1701914" y="240135"/>
                  <a:pt x="1686812" y="257845"/>
                </a:cubicBezTo>
                <a:cubicBezTo>
                  <a:pt x="1678657" y="267448"/>
                  <a:pt x="1671360" y="277626"/>
                  <a:pt x="1664556" y="288152"/>
                </a:cubicBezTo>
                <a:cubicBezTo>
                  <a:pt x="1663034" y="290505"/>
                  <a:pt x="1663470" y="292670"/>
                  <a:pt x="1664418" y="295304"/>
                </a:cubicBezTo>
                <a:cubicBezTo>
                  <a:pt x="1668225" y="305957"/>
                  <a:pt x="1665366" y="309688"/>
                  <a:pt x="1654080" y="308008"/>
                </a:cubicBezTo>
                <a:cubicBezTo>
                  <a:pt x="1650586" y="307520"/>
                  <a:pt x="1648371" y="308200"/>
                  <a:pt x="1646666" y="310801"/>
                </a:cubicBezTo>
                <a:cubicBezTo>
                  <a:pt x="1626127" y="342988"/>
                  <a:pt x="1600235" y="370389"/>
                  <a:pt x="1571163" y="394989"/>
                </a:cubicBezTo>
                <a:cubicBezTo>
                  <a:pt x="1559311" y="404958"/>
                  <a:pt x="1546947" y="414460"/>
                  <a:pt x="1534273" y="423366"/>
                </a:cubicBezTo>
                <a:cubicBezTo>
                  <a:pt x="1534365" y="423968"/>
                  <a:pt x="1534473" y="424692"/>
                  <a:pt x="1534563" y="425295"/>
                </a:cubicBezTo>
                <a:cubicBezTo>
                  <a:pt x="1534801" y="426134"/>
                  <a:pt x="1534983" y="426613"/>
                  <a:pt x="1535201" y="427332"/>
                </a:cubicBezTo>
                <a:cubicBezTo>
                  <a:pt x="1552895" y="413654"/>
                  <a:pt x="1570315" y="399621"/>
                  <a:pt x="1587187" y="384880"/>
                </a:cubicBezTo>
                <a:cubicBezTo>
                  <a:pt x="1632930" y="344940"/>
                  <a:pt x="1675952" y="302305"/>
                  <a:pt x="1719887" y="260608"/>
                </a:cubicBezTo>
                <a:cubicBezTo>
                  <a:pt x="1734653" y="246544"/>
                  <a:pt x="1745346" y="228861"/>
                  <a:pt x="1758213" y="213165"/>
                </a:cubicBezTo>
                <a:cubicBezTo>
                  <a:pt x="1766791" y="202700"/>
                  <a:pt x="1774857" y="191769"/>
                  <a:pt x="1785353" y="183058"/>
                </a:cubicBezTo>
                <a:cubicBezTo>
                  <a:pt x="1789677" y="179520"/>
                  <a:pt x="1794273" y="176336"/>
                  <a:pt x="1800877" y="176962"/>
                </a:cubicBezTo>
                <a:cubicBezTo>
                  <a:pt x="1803457" y="177238"/>
                  <a:pt x="1806419" y="177866"/>
                  <a:pt x="1807769" y="180970"/>
                </a:cubicBezTo>
                <a:cubicBezTo>
                  <a:pt x="1809008" y="184077"/>
                  <a:pt x="1806920" y="185602"/>
                  <a:pt x="1805034" y="186998"/>
                </a:cubicBezTo>
                <a:cubicBezTo>
                  <a:pt x="1804539" y="187378"/>
                  <a:pt x="1804063" y="187878"/>
                  <a:pt x="1803514" y="187897"/>
                </a:cubicBezTo>
                <a:cubicBezTo>
                  <a:pt x="1793193" y="188971"/>
                  <a:pt x="1792155" y="198213"/>
                  <a:pt x="1788211" y="205008"/>
                </a:cubicBezTo>
                <a:cubicBezTo>
                  <a:pt x="1786982" y="207109"/>
                  <a:pt x="1787181" y="209161"/>
                  <a:pt x="1789190" y="211516"/>
                </a:cubicBezTo>
                <a:cubicBezTo>
                  <a:pt x="1792806" y="215755"/>
                  <a:pt x="1791010" y="217754"/>
                  <a:pt x="1787239" y="219092"/>
                </a:cubicBezTo>
                <a:cubicBezTo>
                  <a:pt x="1783469" y="220431"/>
                  <a:pt x="1779241" y="220936"/>
                  <a:pt x="1775377" y="223853"/>
                </a:cubicBezTo>
                <a:cubicBezTo>
                  <a:pt x="1782527" y="225913"/>
                  <a:pt x="1786885" y="223344"/>
                  <a:pt x="1790824" y="220183"/>
                </a:cubicBezTo>
                <a:cubicBezTo>
                  <a:pt x="1799707" y="213222"/>
                  <a:pt x="1804607" y="203244"/>
                  <a:pt x="1809141" y="193038"/>
                </a:cubicBezTo>
                <a:cubicBezTo>
                  <a:pt x="1810059" y="191068"/>
                  <a:pt x="1810721" y="188866"/>
                  <a:pt x="1812132" y="187244"/>
                </a:cubicBezTo>
                <a:cubicBezTo>
                  <a:pt x="1814735" y="184006"/>
                  <a:pt x="1817974" y="183534"/>
                  <a:pt x="1822286" y="187265"/>
                </a:cubicBezTo>
                <a:cubicBezTo>
                  <a:pt x="1827987" y="192161"/>
                  <a:pt x="1829689" y="191740"/>
                  <a:pt x="1830357" y="185176"/>
                </a:cubicBezTo>
                <a:cubicBezTo>
                  <a:pt x="1831231" y="176304"/>
                  <a:pt x="1835247" y="169991"/>
                  <a:pt x="1843211" y="166452"/>
                </a:cubicBezTo>
                <a:cubicBezTo>
                  <a:pt x="1844858" y="165669"/>
                  <a:pt x="1846580" y="164642"/>
                  <a:pt x="1848681" y="166146"/>
                </a:cubicBezTo>
                <a:cubicBezTo>
                  <a:pt x="1850929" y="167888"/>
                  <a:pt x="1849883" y="169740"/>
                  <a:pt x="1849368" y="171453"/>
                </a:cubicBezTo>
                <a:cubicBezTo>
                  <a:pt x="1848669" y="174142"/>
                  <a:pt x="1847751" y="176838"/>
                  <a:pt x="1847179" y="179643"/>
                </a:cubicBezTo>
                <a:cubicBezTo>
                  <a:pt x="1846093" y="184162"/>
                  <a:pt x="1846470" y="188874"/>
                  <a:pt x="1850416" y="193102"/>
                </a:cubicBezTo>
                <a:cubicBezTo>
                  <a:pt x="1853303" y="196154"/>
                  <a:pt x="1853390" y="198210"/>
                  <a:pt x="1850533" y="200487"/>
                </a:cubicBezTo>
                <a:cubicBezTo>
                  <a:pt x="1841338" y="207580"/>
                  <a:pt x="1836183" y="216597"/>
                  <a:pt x="1841762" y="230219"/>
                </a:cubicBezTo>
                <a:cubicBezTo>
                  <a:pt x="1842601" y="232129"/>
                  <a:pt x="1842232" y="234080"/>
                  <a:pt x="1840128" y="234029"/>
                </a:cubicBezTo>
                <a:cubicBezTo>
                  <a:pt x="1835463" y="233823"/>
                  <a:pt x="1835166" y="236983"/>
                  <a:pt x="1834337" y="240281"/>
                </a:cubicBezTo>
                <a:cubicBezTo>
                  <a:pt x="1826185" y="271930"/>
                  <a:pt x="1811727" y="299794"/>
                  <a:pt x="1794161" y="326066"/>
                </a:cubicBezTo>
                <a:cubicBezTo>
                  <a:pt x="1776777" y="352090"/>
                  <a:pt x="1756361" y="375551"/>
                  <a:pt x="1734263" y="398100"/>
                </a:cubicBezTo>
                <a:cubicBezTo>
                  <a:pt x="1741291" y="397137"/>
                  <a:pt x="1749842" y="392367"/>
                  <a:pt x="1757954" y="386885"/>
                </a:cubicBezTo>
                <a:cubicBezTo>
                  <a:pt x="1779364" y="372233"/>
                  <a:pt x="1795859" y="352780"/>
                  <a:pt x="1812737" y="333679"/>
                </a:cubicBezTo>
                <a:cubicBezTo>
                  <a:pt x="1824521" y="320320"/>
                  <a:pt x="1835922" y="306611"/>
                  <a:pt x="1849624" y="295005"/>
                </a:cubicBezTo>
                <a:cubicBezTo>
                  <a:pt x="1851199" y="293741"/>
                  <a:pt x="1852171" y="292134"/>
                  <a:pt x="1852869" y="290172"/>
                </a:cubicBezTo>
                <a:cubicBezTo>
                  <a:pt x="1853494" y="288455"/>
                  <a:pt x="1854576" y="286843"/>
                  <a:pt x="1856990" y="287489"/>
                </a:cubicBezTo>
                <a:cubicBezTo>
                  <a:pt x="1859422" y="288255"/>
                  <a:pt x="1859968" y="290417"/>
                  <a:pt x="1860257" y="292345"/>
                </a:cubicBezTo>
                <a:cubicBezTo>
                  <a:pt x="1861015" y="299589"/>
                  <a:pt x="1860127" y="306160"/>
                  <a:pt x="1856935" y="312082"/>
                </a:cubicBezTo>
                <a:cubicBezTo>
                  <a:pt x="1850770" y="323919"/>
                  <a:pt x="1841590" y="333313"/>
                  <a:pt x="1832409" y="342707"/>
                </a:cubicBezTo>
                <a:cubicBezTo>
                  <a:pt x="1819675" y="355613"/>
                  <a:pt x="1808201" y="369566"/>
                  <a:pt x="1798281" y="385043"/>
                </a:cubicBezTo>
                <a:cubicBezTo>
                  <a:pt x="1805958" y="377395"/>
                  <a:pt x="1813617" y="369627"/>
                  <a:pt x="1821404" y="361975"/>
                </a:cubicBezTo>
                <a:cubicBezTo>
                  <a:pt x="1827267" y="356205"/>
                  <a:pt x="1833386" y="350669"/>
                  <a:pt x="1839377" y="345017"/>
                </a:cubicBezTo>
                <a:cubicBezTo>
                  <a:pt x="1840825" y="343635"/>
                  <a:pt x="1842363" y="342130"/>
                  <a:pt x="1844941" y="343860"/>
                </a:cubicBezTo>
                <a:cubicBezTo>
                  <a:pt x="1847262" y="345357"/>
                  <a:pt x="1847277" y="347658"/>
                  <a:pt x="1847164" y="349842"/>
                </a:cubicBezTo>
                <a:cubicBezTo>
                  <a:pt x="1846803" y="358455"/>
                  <a:pt x="1843225" y="365480"/>
                  <a:pt x="1838441" y="371820"/>
                </a:cubicBezTo>
                <a:cubicBezTo>
                  <a:pt x="1832630" y="379404"/>
                  <a:pt x="1826435" y="386639"/>
                  <a:pt x="1820021" y="393881"/>
                </a:cubicBezTo>
                <a:cubicBezTo>
                  <a:pt x="1827745" y="391683"/>
                  <a:pt x="1835469" y="389484"/>
                  <a:pt x="1843247" y="387648"/>
                </a:cubicBezTo>
                <a:cubicBezTo>
                  <a:pt x="1841726" y="401751"/>
                  <a:pt x="1833689" y="404808"/>
                  <a:pt x="1826441" y="407232"/>
                </a:cubicBezTo>
                <a:cubicBezTo>
                  <a:pt x="1816648" y="410348"/>
                  <a:pt x="1807403" y="414172"/>
                  <a:pt x="1798340" y="418475"/>
                </a:cubicBezTo>
                <a:cubicBezTo>
                  <a:pt x="1794876" y="422589"/>
                  <a:pt x="1791395" y="426583"/>
                  <a:pt x="1788058" y="430814"/>
                </a:cubicBezTo>
                <a:cubicBezTo>
                  <a:pt x="1784630" y="435169"/>
                  <a:pt x="1781423" y="439516"/>
                  <a:pt x="1778250" y="444105"/>
                </a:cubicBezTo>
                <a:cubicBezTo>
                  <a:pt x="1775995" y="447452"/>
                  <a:pt x="1773119" y="450334"/>
                  <a:pt x="1777135" y="455772"/>
                </a:cubicBezTo>
                <a:cubicBezTo>
                  <a:pt x="1778943" y="458255"/>
                  <a:pt x="1771677" y="472309"/>
                  <a:pt x="1768840" y="473253"/>
                </a:cubicBezTo>
                <a:cubicBezTo>
                  <a:pt x="1768419" y="473388"/>
                  <a:pt x="1767998" y="473524"/>
                  <a:pt x="1767669" y="473535"/>
                </a:cubicBezTo>
                <a:cubicBezTo>
                  <a:pt x="1761228" y="473267"/>
                  <a:pt x="1760417" y="477413"/>
                  <a:pt x="1761087" y="482599"/>
                </a:cubicBezTo>
                <a:cubicBezTo>
                  <a:pt x="1761738" y="487665"/>
                  <a:pt x="1763778" y="493895"/>
                  <a:pt x="1754725" y="491656"/>
                </a:cubicBezTo>
                <a:cubicBezTo>
                  <a:pt x="1753701" y="491449"/>
                  <a:pt x="1753589" y="492179"/>
                  <a:pt x="1753278" y="493037"/>
                </a:cubicBezTo>
                <a:cubicBezTo>
                  <a:pt x="1747079" y="514930"/>
                  <a:pt x="1733661" y="532098"/>
                  <a:pt x="1720463" y="549260"/>
                </a:cubicBezTo>
                <a:cubicBezTo>
                  <a:pt x="1719712" y="550133"/>
                  <a:pt x="1718960" y="551006"/>
                  <a:pt x="1718209" y="551879"/>
                </a:cubicBezTo>
                <a:cubicBezTo>
                  <a:pt x="1734041" y="547106"/>
                  <a:pt x="1787567" y="539854"/>
                  <a:pt x="1803757" y="541126"/>
                </a:cubicBezTo>
                <a:cubicBezTo>
                  <a:pt x="1818153" y="542216"/>
                  <a:pt x="1894232" y="513247"/>
                  <a:pt x="1908472" y="497141"/>
                </a:cubicBezTo>
                <a:cubicBezTo>
                  <a:pt x="1912607" y="509237"/>
                  <a:pt x="1908392" y="514224"/>
                  <a:pt x="1905273" y="519902"/>
                </a:cubicBezTo>
                <a:cubicBezTo>
                  <a:pt x="1900852" y="527925"/>
                  <a:pt x="1900807" y="533498"/>
                  <a:pt x="1912288" y="539411"/>
                </a:cubicBezTo>
                <a:cubicBezTo>
                  <a:pt x="1945159" y="556233"/>
                  <a:pt x="1944920" y="556847"/>
                  <a:pt x="1920238" y="582026"/>
                </a:cubicBezTo>
                <a:cubicBezTo>
                  <a:pt x="1919084" y="583155"/>
                  <a:pt x="1920267" y="586628"/>
                  <a:pt x="1920301" y="589050"/>
                </a:cubicBezTo>
                <a:cubicBezTo>
                  <a:pt x="1928199" y="592418"/>
                  <a:pt x="1935459" y="582725"/>
                  <a:pt x="1945762" y="592554"/>
                </a:cubicBezTo>
                <a:cubicBezTo>
                  <a:pt x="1914574" y="638303"/>
                  <a:pt x="1863299" y="682549"/>
                  <a:pt x="1816063" y="717694"/>
                </a:cubicBezTo>
                <a:cubicBezTo>
                  <a:pt x="1859976" y="727239"/>
                  <a:pt x="1879538" y="687817"/>
                  <a:pt x="1911348" y="691712"/>
                </a:cubicBezTo>
                <a:cubicBezTo>
                  <a:pt x="1928638" y="703244"/>
                  <a:pt x="1885466" y="724322"/>
                  <a:pt x="1930339" y="728505"/>
                </a:cubicBezTo>
                <a:cubicBezTo>
                  <a:pt x="1912832" y="739754"/>
                  <a:pt x="1900228" y="750596"/>
                  <a:pt x="1888884" y="763212"/>
                </a:cubicBezTo>
                <a:cubicBezTo>
                  <a:pt x="1868780" y="785816"/>
                  <a:pt x="1866343" y="800434"/>
                  <a:pt x="1881504" y="829360"/>
                </a:cubicBezTo>
                <a:cubicBezTo>
                  <a:pt x="1891538" y="848405"/>
                  <a:pt x="1904520" y="865775"/>
                  <a:pt x="1898869" y="889102"/>
                </a:cubicBezTo>
                <a:cubicBezTo>
                  <a:pt x="1894985" y="905102"/>
                  <a:pt x="1898958" y="915386"/>
                  <a:pt x="1921601" y="907477"/>
                </a:cubicBezTo>
                <a:cubicBezTo>
                  <a:pt x="1946039" y="899023"/>
                  <a:pt x="1957837" y="912919"/>
                  <a:pt x="1955508" y="940738"/>
                </a:cubicBezTo>
                <a:cubicBezTo>
                  <a:pt x="1954000" y="958597"/>
                  <a:pt x="1959224" y="963993"/>
                  <a:pt x="1976481" y="961353"/>
                </a:cubicBezTo>
                <a:cubicBezTo>
                  <a:pt x="1995567" y="958409"/>
                  <a:pt x="2012271" y="946217"/>
                  <a:pt x="2037146" y="950953"/>
                </a:cubicBezTo>
                <a:cubicBezTo>
                  <a:pt x="2022790" y="983900"/>
                  <a:pt x="1980355" y="976122"/>
                  <a:pt x="1962580" y="1007610"/>
                </a:cubicBezTo>
                <a:cubicBezTo>
                  <a:pt x="1989275" y="1006833"/>
                  <a:pt x="2009676" y="1006025"/>
                  <a:pt x="2028421" y="998611"/>
                </a:cubicBezTo>
                <a:cubicBezTo>
                  <a:pt x="2036238" y="995562"/>
                  <a:pt x="2044823" y="992486"/>
                  <a:pt x="2050829" y="1001611"/>
                </a:cubicBezTo>
                <a:cubicBezTo>
                  <a:pt x="2058003" y="1012636"/>
                  <a:pt x="2047439" y="1017232"/>
                  <a:pt x="2041050" y="1019506"/>
                </a:cubicBezTo>
                <a:cubicBezTo>
                  <a:pt x="2023020" y="1025806"/>
                  <a:pt x="2010541" y="1039673"/>
                  <a:pt x="1996418" y="1050687"/>
                </a:cubicBezTo>
                <a:cubicBezTo>
                  <a:pt x="1965517" y="1074864"/>
                  <a:pt x="1930634" y="1095299"/>
                  <a:pt x="1907231" y="1134124"/>
                </a:cubicBezTo>
                <a:cubicBezTo>
                  <a:pt x="1942339" y="1123252"/>
                  <a:pt x="1966286" y="1099793"/>
                  <a:pt x="1999628" y="1094067"/>
                </a:cubicBezTo>
                <a:cubicBezTo>
                  <a:pt x="1975297" y="1129653"/>
                  <a:pt x="1940811" y="1153466"/>
                  <a:pt x="1908700" y="1179865"/>
                </a:cubicBezTo>
                <a:cubicBezTo>
                  <a:pt x="1899559" y="1187320"/>
                  <a:pt x="1889855" y="1192492"/>
                  <a:pt x="1889868" y="1207997"/>
                </a:cubicBezTo>
                <a:cubicBezTo>
                  <a:pt x="1889860" y="1238039"/>
                  <a:pt x="1880309" y="1263315"/>
                  <a:pt x="1853631" y="1277417"/>
                </a:cubicBezTo>
                <a:cubicBezTo>
                  <a:pt x="1853430" y="1277545"/>
                  <a:pt x="1855637" y="1281953"/>
                  <a:pt x="1857096" y="1285053"/>
                </a:cubicBezTo>
                <a:cubicBezTo>
                  <a:pt x="1874696" y="1285430"/>
                  <a:pt x="1885755" y="1267251"/>
                  <a:pt x="1909019" y="1272282"/>
                </a:cubicBezTo>
                <a:cubicBezTo>
                  <a:pt x="1891328" y="1296984"/>
                  <a:pt x="1876677" y="1319161"/>
                  <a:pt x="1848098" y="1331631"/>
                </a:cubicBezTo>
                <a:cubicBezTo>
                  <a:pt x="1825215" y="1341608"/>
                  <a:pt x="1796024" y="1347799"/>
                  <a:pt x="1782897" y="1377919"/>
                </a:cubicBezTo>
                <a:cubicBezTo>
                  <a:pt x="1804185" y="1383017"/>
                  <a:pt x="1818358" y="1375272"/>
                  <a:pt x="1832839" y="1369576"/>
                </a:cubicBezTo>
                <a:cubicBezTo>
                  <a:pt x="1855135" y="1360830"/>
                  <a:pt x="1876830" y="1351015"/>
                  <a:pt x="1899109" y="1342149"/>
                </a:cubicBezTo>
                <a:cubicBezTo>
                  <a:pt x="1907548" y="1338836"/>
                  <a:pt x="1916975" y="1336217"/>
                  <a:pt x="1924893" y="1350730"/>
                </a:cubicBezTo>
                <a:cubicBezTo>
                  <a:pt x="1895614" y="1354864"/>
                  <a:pt x="1880691" y="1375233"/>
                  <a:pt x="1864819" y="1394423"/>
                </a:cubicBezTo>
                <a:cubicBezTo>
                  <a:pt x="1855856" y="1405264"/>
                  <a:pt x="1849395" y="1419533"/>
                  <a:pt x="1829715" y="1414866"/>
                </a:cubicBezTo>
                <a:cubicBezTo>
                  <a:pt x="1819309" y="1412429"/>
                  <a:pt x="1814120" y="1420479"/>
                  <a:pt x="1816666" y="1430084"/>
                </a:cubicBezTo>
                <a:cubicBezTo>
                  <a:pt x="1825508" y="1463947"/>
                  <a:pt x="1804138" y="1476658"/>
                  <a:pt x="1781075" y="1483976"/>
                </a:cubicBezTo>
                <a:cubicBezTo>
                  <a:pt x="1737493" y="1497921"/>
                  <a:pt x="1703985" y="1528243"/>
                  <a:pt x="1662135" y="1545641"/>
                </a:cubicBezTo>
                <a:cubicBezTo>
                  <a:pt x="1621421" y="1562518"/>
                  <a:pt x="1309213" y="1644982"/>
                  <a:pt x="1228496" y="1654846"/>
                </a:cubicBezTo>
                <a:cubicBezTo>
                  <a:pt x="734556" y="1715203"/>
                  <a:pt x="322997" y="1384057"/>
                  <a:pt x="320644" y="1379412"/>
                </a:cubicBezTo>
                <a:cubicBezTo>
                  <a:pt x="309754" y="1357610"/>
                  <a:pt x="289551" y="1348720"/>
                  <a:pt x="270759" y="1337481"/>
                </a:cubicBezTo>
                <a:cubicBezTo>
                  <a:pt x="254381" y="1327615"/>
                  <a:pt x="236924" y="1317178"/>
                  <a:pt x="228113" y="1299667"/>
                </a:cubicBezTo>
                <a:cubicBezTo>
                  <a:pt x="216458" y="1276439"/>
                  <a:pt x="242410" y="1294947"/>
                  <a:pt x="245333" y="1285763"/>
                </a:cubicBezTo>
                <a:cubicBezTo>
                  <a:pt x="234720" y="1273886"/>
                  <a:pt x="219423" y="1263135"/>
                  <a:pt x="213717" y="1249396"/>
                </a:cubicBezTo>
                <a:cubicBezTo>
                  <a:pt x="193226" y="1199693"/>
                  <a:pt x="159854" y="1164111"/>
                  <a:pt x="113881" y="1137192"/>
                </a:cubicBezTo>
                <a:cubicBezTo>
                  <a:pt x="100683" y="1129398"/>
                  <a:pt x="90568" y="1114960"/>
                  <a:pt x="73849" y="1113100"/>
                </a:cubicBezTo>
                <a:cubicBezTo>
                  <a:pt x="36733" y="1109140"/>
                  <a:pt x="42173" y="1068255"/>
                  <a:pt x="20263" y="1050943"/>
                </a:cubicBezTo>
                <a:cubicBezTo>
                  <a:pt x="18198" y="1049317"/>
                  <a:pt x="13140" y="1027228"/>
                  <a:pt x="8595" y="1004970"/>
                </a:cubicBezTo>
                <a:lnTo>
                  <a:pt x="6783" y="995844"/>
                </a:lnTo>
                <a:lnTo>
                  <a:pt x="9724" y="994413"/>
                </a:lnTo>
                <a:lnTo>
                  <a:pt x="11037" y="999486"/>
                </a:lnTo>
                <a:cubicBezTo>
                  <a:pt x="14116" y="1010934"/>
                  <a:pt x="16916" y="1019681"/>
                  <a:pt x="17989" y="1017464"/>
                </a:cubicBezTo>
                <a:cubicBezTo>
                  <a:pt x="20834" y="1011433"/>
                  <a:pt x="25764" y="1006058"/>
                  <a:pt x="21860" y="998437"/>
                </a:cubicBezTo>
                <a:cubicBezTo>
                  <a:pt x="20669" y="996024"/>
                  <a:pt x="19867" y="989169"/>
                  <a:pt x="16531" y="989724"/>
                </a:cubicBezTo>
                <a:cubicBezTo>
                  <a:pt x="15419" y="989909"/>
                  <a:pt x="14027" y="990917"/>
                  <a:pt x="12243" y="993188"/>
                </a:cubicBezTo>
                <a:lnTo>
                  <a:pt x="9724" y="994413"/>
                </a:lnTo>
                <a:lnTo>
                  <a:pt x="7918" y="987443"/>
                </a:lnTo>
                <a:cubicBezTo>
                  <a:pt x="5848" y="979222"/>
                  <a:pt x="3868" y="971026"/>
                  <a:pt x="2406" y="965300"/>
                </a:cubicBezTo>
                <a:lnTo>
                  <a:pt x="2083" y="964112"/>
                </a:lnTo>
                <a:lnTo>
                  <a:pt x="2754" y="954092"/>
                </a:lnTo>
                <a:cubicBezTo>
                  <a:pt x="6095" y="926587"/>
                  <a:pt x="15820" y="895491"/>
                  <a:pt x="31566" y="893447"/>
                </a:cubicBezTo>
                <a:cubicBezTo>
                  <a:pt x="14911" y="860452"/>
                  <a:pt x="14911" y="860452"/>
                  <a:pt x="52206" y="854594"/>
                </a:cubicBezTo>
                <a:cubicBezTo>
                  <a:pt x="34418" y="833873"/>
                  <a:pt x="33602" y="828449"/>
                  <a:pt x="50190" y="820622"/>
                </a:cubicBezTo>
                <a:cubicBezTo>
                  <a:pt x="66155" y="813059"/>
                  <a:pt x="84692" y="810133"/>
                  <a:pt x="98778" y="798878"/>
                </a:cubicBezTo>
                <a:cubicBezTo>
                  <a:pt x="80211" y="772247"/>
                  <a:pt x="71440" y="741046"/>
                  <a:pt x="39477" y="728797"/>
                </a:cubicBezTo>
                <a:cubicBezTo>
                  <a:pt x="34449" y="726907"/>
                  <a:pt x="30033" y="718818"/>
                  <a:pt x="32418" y="714135"/>
                </a:cubicBezTo>
                <a:cubicBezTo>
                  <a:pt x="40732" y="696774"/>
                  <a:pt x="20252" y="664756"/>
                  <a:pt x="53539" y="660124"/>
                </a:cubicBezTo>
                <a:cubicBezTo>
                  <a:pt x="57638" y="659501"/>
                  <a:pt x="60973" y="655997"/>
                  <a:pt x="56973" y="651407"/>
                </a:cubicBezTo>
                <a:cubicBezTo>
                  <a:pt x="43256" y="635757"/>
                  <a:pt x="57141" y="636380"/>
                  <a:pt x="65177" y="634051"/>
                </a:cubicBezTo>
                <a:cubicBezTo>
                  <a:pt x="74914" y="631300"/>
                  <a:pt x="87382" y="637906"/>
                  <a:pt x="95409" y="628914"/>
                </a:cubicBezTo>
                <a:cubicBezTo>
                  <a:pt x="91836" y="619828"/>
                  <a:pt x="83731" y="620221"/>
                  <a:pt x="77587" y="617521"/>
                </a:cubicBezTo>
                <a:cubicBezTo>
                  <a:pt x="59615" y="609525"/>
                  <a:pt x="44480" y="599859"/>
                  <a:pt x="40415" y="577949"/>
                </a:cubicBezTo>
                <a:cubicBezTo>
                  <a:pt x="37093" y="560253"/>
                  <a:pt x="32982" y="544644"/>
                  <a:pt x="55220" y="538444"/>
                </a:cubicBezTo>
                <a:cubicBezTo>
                  <a:pt x="58716" y="537479"/>
                  <a:pt x="60238" y="535126"/>
                  <a:pt x="60444" y="532091"/>
                </a:cubicBezTo>
                <a:cubicBezTo>
                  <a:pt x="57375" y="529287"/>
                  <a:pt x="54397" y="526359"/>
                  <a:pt x="50997" y="524292"/>
                </a:cubicBezTo>
                <a:cubicBezTo>
                  <a:pt x="39609" y="517528"/>
                  <a:pt x="34519" y="507161"/>
                  <a:pt x="29797" y="496296"/>
                </a:cubicBezTo>
                <a:cubicBezTo>
                  <a:pt x="26771" y="489372"/>
                  <a:pt x="23432" y="482580"/>
                  <a:pt x="18025" y="476705"/>
                </a:cubicBezTo>
                <a:cubicBezTo>
                  <a:pt x="14719" y="473061"/>
                  <a:pt x="10900" y="470404"/>
                  <a:pt x="6383" y="468980"/>
                </a:cubicBezTo>
                <a:cubicBezTo>
                  <a:pt x="2433" y="467660"/>
                  <a:pt x="1045" y="465768"/>
                  <a:pt x="3045" y="462188"/>
                </a:cubicBezTo>
                <a:cubicBezTo>
                  <a:pt x="8677" y="451944"/>
                  <a:pt x="9882" y="440880"/>
                  <a:pt x="3242" y="428263"/>
                </a:cubicBezTo>
                <a:cubicBezTo>
                  <a:pt x="1235" y="424454"/>
                  <a:pt x="1716" y="421046"/>
                  <a:pt x="4901" y="419485"/>
                </a:cubicBezTo>
                <a:cubicBezTo>
                  <a:pt x="18139" y="412862"/>
                  <a:pt x="19514" y="398521"/>
                  <a:pt x="23741" y="386265"/>
                </a:cubicBezTo>
                <a:cubicBezTo>
                  <a:pt x="29731" y="368862"/>
                  <a:pt x="34898" y="351123"/>
                  <a:pt x="38036" y="332362"/>
                </a:cubicBezTo>
                <a:cubicBezTo>
                  <a:pt x="39883" y="321155"/>
                  <a:pt x="41637" y="310073"/>
                  <a:pt x="37374" y="297860"/>
                </a:cubicBezTo>
                <a:cubicBezTo>
                  <a:pt x="36372" y="294866"/>
                  <a:pt x="36980" y="292301"/>
                  <a:pt x="38063" y="289963"/>
                </a:cubicBezTo>
                <a:cubicBezTo>
                  <a:pt x="42597" y="279756"/>
                  <a:pt x="40234" y="269176"/>
                  <a:pt x="33975" y="258363"/>
                </a:cubicBezTo>
                <a:cubicBezTo>
                  <a:pt x="30125" y="251830"/>
                  <a:pt x="30327" y="250975"/>
                  <a:pt x="37609" y="250972"/>
                </a:cubicBezTo>
                <a:cubicBezTo>
                  <a:pt x="52373" y="250838"/>
                  <a:pt x="67065" y="250950"/>
                  <a:pt x="81247" y="248413"/>
                </a:cubicBezTo>
                <a:cubicBezTo>
                  <a:pt x="97150" y="245576"/>
                  <a:pt x="101623" y="240095"/>
                  <a:pt x="87027" y="225202"/>
                </a:cubicBezTo>
                <a:cubicBezTo>
                  <a:pt x="83903" y="222037"/>
                  <a:pt x="81054" y="218498"/>
                  <a:pt x="79230" y="214441"/>
                </a:cubicBezTo>
                <a:cubicBezTo>
                  <a:pt x="77863" y="211216"/>
                  <a:pt x="78288" y="208901"/>
                  <a:pt x="80687" y="207245"/>
                </a:cubicBezTo>
                <a:cubicBezTo>
                  <a:pt x="83471" y="205213"/>
                  <a:pt x="85515" y="207809"/>
                  <a:pt x="87562" y="209678"/>
                </a:cubicBezTo>
                <a:cubicBezTo>
                  <a:pt x="98671" y="219722"/>
                  <a:pt x="111706" y="226431"/>
                  <a:pt x="124300" y="233881"/>
                </a:cubicBezTo>
                <a:cubicBezTo>
                  <a:pt x="142360" y="244660"/>
                  <a:pt x="161099" y="254083"/>
                  <a:pt x="177765" y="267332"/>
                </a:cubicBezTo>
                <a:cubicBezTo>
                  <a:pt x="182023" y="270702"/>
                  <a:pt x="187661" y="267847"/>
                  <a:pt x="187213" y="261926"/>
                </a:cubicBezTo>
                <a:cubicBezTo>
                  <a:pt x="186764" y="256006"/>
                  <a:pt x="189729" y="255906"/>
                  <a:pt x="194337" y="257205"/>
                </a:cubicBezTo>
                <a:cubicBezTo>
                  <a:pt x="199861" y="258714"/>
                  <a:pt x="205383" y="260225"/>
                  <a:pt x="210833" y="261979"/>
                </a:cubicBezTo>
                <a:cubicBezTo>
                  <a:pt x="216519" y="263847"/>
                  <a:pt x="219587" y="268105"/>
                  <a:pt x="220951" y="273511"/>
                </a:cubicBezTo>
                <a:cubicBezTo>
                  <a:pt x="221215" y="274531"/>
                  <a:pt x="221415" y="275675"/>
                  <a:pt x="221308" y="276617"/>
                </a:cubicBezTo>
                <a:lnTo>
                  <a:pt x="220390" y="277794"/>
                </a:lnTo>
                <a:lnTo>
                  <a:pt x="219184" y="278292"/>
                </a:lnTo>
                <a:cubicBezTo>
                  <a:pt x="217932" y="278836"/>
                  <a:pt x="217856" y="278975"/>
                  <a:pt x="219827" y="278515"/>
                </a:cubicBezTo>
                <a:lnTo>
                  <a:pt x="220390" y="277794"/>
                </a:lnTo>
                <a:lnTo>
                  <a:pt x="225602" y="275640"/>
                </a:lnTo>
                <a:cubicBezTo>
                  <a:pt x="231073" y="273321"/>
                  <a:pt x="237770" y="270158"/>
                  <a:pt x="238725" y="267703"/>
                </a:cubicBezTo>
                <a:cubicBezTo>
                  <a:pt x="238799" y="267458"/>
                  <a:pt x="306286" y="282631"/>
                  <a:pt x="327695" y="292934"/>
                </a:cubicBezTo>
                <a:cubicBezTo>
                  <a:pt x="341023" y="299390"/>
                  <a:pt x="599974" y="399939"/>
                  <a:pt x="931839" y="361634"/>
                </a:cubicBezTo>
                <a:cubicBezTo>
                  <a:pt x="943551" y="360271"/>
                  <a:pt x="954657" y="359291"/>
                  <a:pt x="966002" y="358425"/>
                </a:cubicBezTo>
                <a:cubicBezTo>
                  <a:pt x="1066255" y="350083"/>
                  <a:pt x="1165023" y="344336"/>
                  <a:pt x="1205961" y="337022"/>
                </a:cubicBezTo>
                <a:cubicBezTo>
                  <a:pt x="1237968" y="331220"/>
                  <a:pt x="1399293" y="285815"/>
                  <a:pt x="1443310" y="250536"/>
                </a:cubicBezTo>
                <a:cubicBezTo>
                  <a:pt x="1488297" y="214376"/>
                  <a:pt x="1529887" y="174697"/>
                  <a:pt x="1571239" y="134904"/>
                </a:cubicBezTo>
                <a:cubicBezTo>
                  <a:pt x="1589176" y="117705"/>
                  <a:pt x="1608648" y="101907"/>
                  <a:pt x="1624247" y="82363"/>
                </a:cubicBezTo>
                <a:cubicBezTo>
                  <a:pt x="1639827" y="62699"/>
                  <a:pt x="1654420" y="42341"/>
                  <a:pt x="1671755" y="24072"/>
                </a:cubicBezTo>
                <a:cubicBezTo>
                  <a:pt x="1676703" y="18818"/>
                  <a:pt x="1681596" y="13202"/>
                  <a:pt x="1689813" y="12077"/>
                </a:cubicBezTo>
                <a:cubicBezTo>
                  <a:pt x="1691643" y="11773"/>
                  <a:pt x="1693637" y="11827"/>
                  <a:pt x="1695539" y="12005"/>
                </a:cubicBezTo>
                <a:cubicBezTo>
                  <a:pt x="1697661" y="12176"/>
                  <a:pt x="1699489" y="13326"/>
                  <a:pt x="1700566" y="15349"/>
                </a:cubicBezTo>
                <a:cubicBezTo>
                  <a:pt x="1701679" y="17614"/>
                  <a:pt x="1700560" y="18984"/>
                  <a:pt x="1699205" y="20240"/>
                </a:cubicBezTo>
                <a:cubicBezTo>
                  <a:pt x="1698234" y="21121"/>
                  <a:pt x="1697335" y="22484"/>
                  <a:pt x="1695944" y="22773"/>
                </a:cubicBezTo>
                <a:cubicBezTo>
                  <a:pt x="1687049" y="24526"/>
                  <a:pt x="1684752" y="31993"/>
                  <a:pt x="1681449" y="38645"/>
                </a:cubicBezTo>
                <a:cubicBezTo>
                  <a:pt x="1679999" y="41481"/>
                  <a:pt x="1678349" y="43716"/>
                  <a:pt x="1682350" y="47579"/>
                </a:cubicBezTo>
                <a:cubicBezTo>
                  <a:pt x="1685839" y="50975"/>
                  <a:pt x="1683037" y="52886"/>
                  <a:pt x="1680109" y="53954"/>
                </a:cubicBezTo>
                <a:cubicBezTo>
                  <a:pt x="1676027" y="55424"/>
                  <a:pt x="1670940" y="55353"/>
                  <a:pt x="1666763" y="59855"/>
                </a:cubicBezTo>
                <a:cubicBezTo>
                  <a:pt x="1684930" y="59606"/>
                  <a:pt x="1690894" y="47897"/>
                  <a:pt x="1697533" y="37014"/>
                </a:cubicBezTo>
                <a:cubicBezTo>
                  <a:pt x="1700027" y="33053"/>
                  <a:pt x="1701425" y="28403"/>
                  <a:pt x="1703407" y="23976"/>
                </a:cubicBezTo>
                <a:cubicBezTo>
                  <a:pt x="1705903" y="18562"/>
                  <a:pt x="1709709" y="18191"/>
                  <a:pt x="1715247" y="22729"/>
                </a:cubicBezTo>
                <a:cubicBezTo>
                  <a:pt x="1720161" y="26803"/>
                  <a:pt x="1722193" y="26372"/>
                  <a:pt x="1722750" y="20538"/>
                </a:cubicBezTo>
                <a:cubicBezTo>
                  <a:pt x="1723587" y="11425"/>
                  <a:pt x="1727677" y="4867"/>
                  <a:pt x="1735751" y="1324"/>
                </a:cubicBezTo>
                <a:cubicBezTo>
                  <a:pt x="1736630" y="931"/>
                  <a:pt x="1737586" y="324"/>
                  <a:pt x="1738586" y="93"/>
                </a:cubicBezTo>
                <a:close/>
              </a:path>
            </a:pathLst>
          </a:custGeom>
        </p:spPr>
        <p:txBody>
          <a:bodyPr wrap="square" anchor="ctr">
            <a:noAutofit/>
          </a:bodyPr>
          <a:lstStyle>
            <a:lvl1pPr algn="ctr">
              <a:buNone/>
              <a:defRPr/>
            </a:lvl1pPr>
          </a:lstStyle>
          <a:p>
            <a:r>
              <a:rPr lang="fr-FR"/>
              <a:t>Cliquez sur l'icône pour ajouter une image</a:t>
            </a:r>
            <a:endParaRPr lang="en-US" dirty="0"/>
          </a:p>
        </p:txBody>
      </p:sp>
      <p:sp>
        <p:nvSpPr>
          <p:cNvPr id="2" name="Date Placeholder 1">
            <a:extLst>
              <a:ext uri="{FF2B5EF4-FFF2-40B4-BE49-F238E27FC236}">
                <a16:creationId xmlns:a16="http://schemas.microsoft.com/office/drawing/2014/main" id="{71C9756B-145D-4BA8-AA43-904C1E7CB86D}"/>
              </a:ext>
            </a:extLst>
          </p:cNvPr>
          <p:cNvSpPr>
            <a:spLocks noGrp="1"/>
          </p:cNvSpPr>
          <p:nvPr>
            <p:ph type="dt" sz="half" idx="10"/>
          </p:nvPr>
        </p:nvSpPr>
        <p:spPr/>
        <p:txBody>
          <a:bodyPr/>
          <a:lstStyle/>
          <a:p>
            <a:r>
              <a:rPr lang="en-US" dirty="0"/>
              <a:t>9/3/20XX</a:t>
            </a:r>
          </a:p>
        </p:txBody>
      </p:sp>
      <p:sp>
        <p:nvSpPr>
          <p:cNvPr id="3" name="Footer Placeholder 2">
            <a:extLst>
              <a:ext uri="{FF2B5EF4-FFF2-40B4-BE49-F238E27FC236}">
                <a16:creationId xmlns:a16="http://schemas.microsoft.com/office/drawing/2014/main" id="{B21DB60F-139E-4C44-89AF-3F8F5EC241FB}"/>
              </a:ext>
            </a:extLst>
          </p:cNvPr>
          <p:cNvSpPr>
            <a:spLocks noGrp="1"/>
          </p:cNvSpPr>
          <p:nvPr>
            <p:ph type="ftr" sz="quarter" idx="11"/>
          </p:nvPr>
        </p:nvSpPr>
        <p:spPr/>
        <p:txBody>
          <a:bodyPr/>
          <a:lstStyle/>
          <a:p>
            <a:r>
              <a:rPr lang="en-US" dirty="0"/>
              <a:t>Presentation Title</a:t>
            </a:r>
          </a:p>
        </p:txBody>
      </p:sp>
      <p:sp>
        <p:nvSpPr>
          <p:cNvPr id="4" name="Slide Number Placeholder 3">
            <a:extLst>
              <a:ext uri="{FF2B5EF4-FFF2-40B4-BE49-F238E27FC236}">
                <a16:creationId xmlns:a16="http://schemas.microsoft.com/office/drawing/2014/main" id="{388226C9-C193-4B47-9717-4BC86C9092C7}"/>
              </a:ext>
            </a:extLst>
          </p:cNvPr>
          <p:cNvSpPr>
            <a:spLocks noGrp="1"/>
          </p:cNvSpPr>
          <p:nvPr>
            <p:ph type="sldNum" sz="quarter" idx="12"/>
          </p:nvPr>
        </p:nvSpPr>
        <p:spPr/>
        <p:txBody>
          <a:bodyPr/>
          <a:lstStyle/>
          <a:p>
            <a:fld id="{B9713C8C-8E70-45D5-AE59-23E60168254E}" type="slidenum">
              <a:rPr lang="en-US" smtClean="0"/>
              <a:t>‹N°›</a:t>
            </a:fld>
            <a:endParaRPr lang="en-US" dirty="0"/>
          </a:p>
        </p:txBody>
      </p:sp>
      <p:sp>
        <p:nvSpPr>
          <p:cNvPr id="5" name="Title 4">
            <a:extLst>
              <a:ext uri="{FF2B5EF4-FFF2-40B4-BE49-F238E27FC236}">
                <a16:creationId xmlns:a16="http://schemas.microsoft.com/office/drawing/2014/main" id="{DE7D0FB3-AA0E-43D7-A0BC-3BEE75E725EF}"/>
              </a:ext>
            </a:extLst>
          </p:cNvPr>
          <p:cNvSpPr>
            <a:spLocks noGrp="1"/>
          </p:cNvSpPr>
          <p:nvPr>
            <p:ph type="title"/>
          </p:nvPr>
        </p:nvSpPr>
        <p:spPr/>
        <p:txBody>
          <a:bodyPr/>
          <a:lstStyle>
            <a:lvl1pPr algn="ctr">
              <a:defRPr/>
            </a:lvl1pPr>
          </a:lstStyle>
          <a:p>
            <a:r>
              <a:rPr lang="fr-FR"/>
              <a:t>Modifiez le style du titre</a:t>
            </a:r>
            <a:endParaRPr lang="en-US"/>
          </a:p>
        </p:txBody>
      </p:sp>
      <p:sp>
        <p:nvSpPr>
          <p:cNvPr id="61" name="Text Placeholder 60">
            <a:extLst>
              <a:ext uri="{FF2B5EF4-FFF2-40B4-BE49-F238E27FC236}">
                <a16:creationId xmlns:a16="http://schemas.microsoft.com/office/drawing/2014/main" id="{88FBD310-488D-42E9-A29F-12364D04331A}"/>
              </a:ext>
            </a:extLst>
          </p:cNvPr>
          <p:cNvSpPr>
            <a:spLocks noGrp="1"/>
          </p:cNvSpPr>
          <p:nvPr>
            <p:ph type="body" sz="quarter" idx="18" hasCustomPrompt="1"/>
          </p:nvPr>
        </p:nvSpPr>
        <p:spPr>
          <a:xfrm>
            <a:off x="329184" y="4242815"/>
            <a:ext cx="2057400" cy="731520"/>
          </a:xfrm>
        </p:spPr>
        <p:txBody>
          <a:bodyPr anchor="ctr"/>
          <a:lstStyle>
            <a:lvl1pPr marL="0" indent="0" algn="ctr">
              <a:spcBef>
                <a:spcPts val="1000"/>
              </a:spcBef>
              <a:buNone/>
              <a:defRPr sz="2000" b="0">
                <a:latin typeface="+mj-lt"/>
              </a:defRPr>
            </a:lvl1pPr>
          </a:lstStyle>
          <a:p>
            <a:pPr lvl="0"/>
            <a:r>
              <a:rPr lang="en-US" dirty="0"/>
              <a:t>Name</a:t>
            </a:r>
          </a:p>
        </p:txBody>
      </p:sp>
      <p:sp>
        <p:nvSpPr>
          <p:cNvPr id="62" name="Text Placeholder 60">
            <a:extLst>
              <a:ext uri="{FF2B5EF4-FFF2-40B4-BE49-F238E27FC236}">
                <a16:creationId xmlns:a16="http://schemas.microsoft.com/office/drawing/2014/main" id="{9460BB5F-DDF6-449E-B8A3-5B1A09531AED}"/>
              </a:ext>
            </a:extLst>
          </p:cNvPr>
          <p:cNvSpPr>
            <a:spLocks noGrp="1"/>
          </p:cNvSpPr>
          <p:nvPr>
            <p:ph type="body" sz="quarter" idx="19" hasCustomPrompt="1"/>
          </p:nvPr>
        </p:nvSpPr>
        <p:spPr>
          <a:xfrm>
            <a:off x="329184" y="4782312"/>
            <a:ext cx="2057400" cy="644525"/>
          </a:xfrm>
        </p:spPr>
        <p:txBody>
          <a:bodyPr anchor="ctr"/>
          <a:lstStyle>
            <a:lvl1pPr marL="0" indent="0" algn="ctr">
              <a:spcBef>
                <a:spcPts val="1000"/>
              </a:spcBef>
              <a:buNone/>
              <a:defRPr sz="2000" b="0">
                <a:latin typeface="+mn-lt"/>
              </a:defRPr>
            </a:lvl1pPr>
          </a:lstStyle>
          <a:p>
            <a:pPr lvl="0"/>
            <a:r>
              <a:rPr lang="en-US" dirty="0"/>
              <a:t>Title</a:t>
            </a:r>
          </a:p>
        </p:txBody>
      </p:sp>
      <p:sp>
        <p:nvSpPr>
          <p:cNvPr id="63" name="Text Placeholder 60">
            <a:extLst>
              <a:ext uri="{FF2B5EF4-FFF2-40B4-BE49-F238E27FC236}">
                <a16:creationId xmlns:a16="http://schemas.microsoft.com/office/drawing/2014/main" id="{4EF74628-86D0-415A-A2D4-15002D43447D}"/>
              </a:ext>
            </a:extLst>
          </p:cNvPr>
          <p:cNvSpPr>
            <a:spLocks noGrp="1"/>
          </p:cNvSpPr>
          <p:nvPr>
            <p:ph type="body" sz="quarter" idx="20" hasCustomPrompt="1"/>
          </p:nvPr>
        </p:nvSpPr>
        <p:spPr>
          <a:xfrm>
            <a:off x="9810369" y="4242815"/>
            <a:ext cx="2057400" cy="731520"/>
          </a:xfrm>
        </p:spPr>
        <p:txBody>
          <a:bodyPr anchor="ctr"/>
          <a:lstStyle>
            <a:lvl1pPr marL="0" indent="0" algn="ctr">
              <a:spcBef>
                <a:spcPts val="1000"/>
              </a:spcBef>
              <a:buNone/>
              <a:defRPr sz="2000" b="0">
                <a:latin typeface="+mj-lt"/>
              </a:defRPr>
            </a:lvl1pPr>
          </a:lstStyle>
          <a:p>
            <a:pPr lvl="0"/>
            <a:r>
              <a:rPr lang="en-US" dirty="0"/>
              <a:t>Name</a:t>
            </a:r>
          </a:p>
        </p:txBody>
      </p:sp>
      <p:sp>
        <p:nvSpPr>
          <p:cNvPr id="64" name="Text Placeholder 60">
            <a:extLst>
              <a:ext uri="{FF2B5EF4-FFF2-40B4-BE49-F238E27FC236}">
                <a16:creationId xmlns:a16="http://schemas.microsoft.com/office/drawing/2014/main" id="{25267973-CF84-45FA-9820-576EF937226E}"/>
              </a:ext>
            </a:extLst>
          </p:cNvPr>
          <p:cNvSpPr>
            <a:spLocks noGrp="1"/>
          </p:cNvSpPr>
          <p:nvPr>
            <p:ph type="body" sz="quarter" idx="21" hasCustomPrompt="1"/>
          </p:nvPr>
        </p:nvSpPr>
        <p:spPr>
          <a:xfrm>
            <a:off x="9810369" y="4782312"/>
            <a:ext cx="2057400" cy="644525"/>
          </a:xfrm>
        </p:spPr>
        <p:txBody>
          <a:bodyPr anchor="ctr"/>
          <a:lstStyle>
            <a:lvl1pPr marL="0" indent="0" algn="ctr">
              <a:spcBef>
                <a:spcPts val="1000"/>
              </a:spcBef>
              <a:buNone/>
              <a:defRPr sz="2000" b="0">
                <a:latin typeface="+mn-lt"/>
              </a:defRPr>
            </a:lvl1pPr>
          </a:lstStyle>
          <a:p>
            <a:pPr lvl="0"/>
            <a:r>
              <a:rPr lang="en-US" dirty="0"/>
              <a:t>Title</a:t>
            </a:r>
          </a:p>
        </p:txBody>
      </p:sp>
      <p:sp>
        <p:nvSpPr>
          <p:cNvPr id="65" name="Text Placeholder 60">
            <a:extLst>
              <a:ext uri="{FF2B5EF4-FFF2-40B4-BE49-F238E27FC236}">
                <a16:creationId xmlns:a16="http://schemas.microsoft.com/office/drawing/2014/main" id="{C90547DE-D65E-4930-8FD2-C0FFE47CD5A9}"/>
              </a:ext>
            </a:extLst>
          </p:cNvPr>
          <p:cNvSpPr>
            <a:spLocks noGrp="1"/>
          </p:cNvSpPr>
          <p:nvPr>
            <p:ph type="body" sz="quarter" idx="22" hasCustomPrompt="1"/>
          </p:nvPr>
        </p:nvSpPr>
        <p:spPr>
          <a:xfrm>
            <a:off x="7439880" y="4242815"/>
            <a:ext cx="2057400" cy="731520"/>
          </a:xfrm>
        </p:spPr>
        <p:txBody>
          <a:bodyPr anchor="ctr"/>
          <a:lstStyle>
            <a:lvl1pPr marL="0" indent="0" algn="ctr">
              <a:spcBef>
                <a:spcPts val="1000"/>
              </a:spcBef>
              <a:buNone/>
              <a:defRPr sz="2000" b="0">
                <a:latin typeface="+mj-lt"/>
              </a:defRPr>
            </a:lvl1pPr>
          </a:lstStyle>
          <a:p>
            <a:pPr lvl="0"/>
            <a:r>
              <a:rPr lang="en-US" dirty="0"/>
              <a:t>Name</a:t>
            </a:r>
          </a:p>
        </p:txBody>
      </p:sp>
      <p:sp>
        <p:nvSpPr>
          <p:cNvPr id="66" name="Text Placeholder 60">
            <a:extLst>
              <a:ext uri="{FF2B5EF4-FFF2-40B4-BE49-F238E27FC236}">
                <a16:creationId xmlns:a16="http://schemas.microsoft.com/office/drawing/2014/main" id="{6F0DDCFA-12F3-47A4-9BD8-A43B03931A70}"/>
              </a:ext>
            </a:extLst>
          </p:cNvPr>
          <p:cNvSpPr>
            <a:spLocks noGrp="1"/>
          </p:cNvSpPr>
          <p:nvPr>
            <p:ph type="body" sz="quarter" idx="23" hasCustomPrompt="1"/>
          </p:nvPr>
        </p:nvSpPr>
        <p:spPr>
          <a:xfrm>
            <a:off x="7439880" y="4782312"/>
            <a:ext cx="2057400" cy="644525"/>
          </a:xfrm>
        </p:spPr>
        <p:txBody>
          <a:bodyPr anchor="ctr"/>
          <a:lstStyle>
            <a:lvl1pPr marL="0" indent="0" algn="ctr">
              <a:spcBef>
                <a:spcPts val="1000"/>
              </a:spcBef>
              <a:buNone/>
              <a:defRPr sz="2000" b="0">
                <a:latin typeface="+mn-lt"/>
              </a:defRPr>
            </a:lvl1pPr>
          </a:lstStyle>
          <a:p>
            <a:pPr lvl="0"/>
            <a:r>
              <a:rPr lang="en-US" dirty="0"/>
              <a:t>Title</a:t>
            </a:r>
          </a:p>
        </p:txBody>
      </p:sp>
      <p:sp>
        <p:nvSpPr>
          <p:cNvPr id="67" name="Text Placeholder 60">
            <a:extLst>
              <a:ext uri="{FF2B5EF4-FFF2-40B4-BE49-F238E27FC236}">
                <a16:creationId xmlns:a16="http://schemas.microsoft.com/office/drawing/2014/main" id="{F97D700B-945B-4B8F-907C-F02C48BE2CC0}"/>
              </a:ext>
            </a:extLst>
          </p:cNvPr>
          <p:cNvSpPr>
            <a:spLocks noGrp="1"/>
          </p:cNvSpPr>
          <p:nvPr>
            <p:ph type="body" sz="quarter" idx="24" hasCustomPrompt="1"/>
          </p:nvPr>
        </p:nvSpPr>
        <p:spPr>
          <a:xfrm>
            <a:off x="5065218" y="4242815"/>
            <a:ext cx="2057400" cy="731520"/>
          </a:xfrm>
        </p:spPr>
        <p:txBody>
          <a:bodyPr anchor="ctr"/>
          <a:lstStyle>
            <a:lvl1pPr marL="0" indent="0" algn="ctr">
              <a:spcBef>
                <a:spcPts val="1000"/>
              </a:spcBef>
              <a:buNone/>
              <a:defRPr sz="2000" b="0">
                <a:latin typeface="+mj-lt"/>
              </a:defRPr>
            </a:lvl1pPr>
          </a:lstStyle>
          <a:p>
            <a:pPr lvl="0"/>
            <a:r>
              <a:rPr lang="en-US" dirty="0"/>
              <a:t>Name</a:t>
            </a:r>
          </a:p>
        </p:txBody>
      </p:sp>
      <p:sp>
        <p:nvSpPr>
          <p:cNvPr id="68" name="Text Placeholder 60">
            <a:extLst>
              <a:ext uri="{FF2B5EF4-FFF2-40B4-BE49-F238E27FC236}">
                <a16:creationId xmlns:a16="http://schemas.microsoft.com/office/drawing/2014/main" id="{2CBF1DAD-7E2F-420A-89E2-A21636A0D3A0}"/>
              </a:ext>
            </a:extLst>
          </p:cNvPr>
          <p:cNvSpPr>
            <a:spLocks noGrp="1"/>
          </p:cNvSpPr>
          <p:nvPr>
            <p:ph type="body" sz="quarter" idx="25" hasCustomPrompt="1"/>
          </p:nvPr>
        </p:nvSpPr>
        <p:spPr>
          <a:xfrm>
            <a:off x="5065218" y="4782312"/>
            <a:ext cx="2057400" cy="644525"/>
          </a:xfrm>
        </p:spPr>
        <p:txBody>
          <a:bodyPr anchor="ctr"/>
          <a:lstStyle>
            <a:lvl1pPr marL="0" indent="0" algn="ctr">
              <a:spcBef>
                <a:spcPts val="1000"/>
              </a:spcBef>
              <a:buNone/>
              <a:defRPr sz="2000" b="0">
                <a:latin typeface="+mn-lt"/>
              </a:defRPr>
            </a:lvl1pPr>
          </a:lstStyle>
          <a:p>
            <a:pPr lvl="0"/>
            <a:r>
              <a:rPr lang="en-US" dirty="0"/>
              <a:t>Title</a:t>
            </a:r>
          </a:p>
        </p:txBody>
      </p:sp>
      <p:sp>
        <p:nvSpPr>
          <p:cNvPr id="69" name="Text Placeholder 60">
            <a:extLst>
              <a:ext uri="{FF2B5EF4-FFF2-40B4-BE49-F238E27FC236}">
                <a16:creationId xmlns:a16="http://schemas.microsoft.com/office/drawing/2014/main" id="{48D6E3F9-8E51-4439-A1F4-D3547D7A45AA}"/>
              </a:ext>
            </a:extLst>
          </p:cNvPr>
          <p:cNvSpPr>
            <a:spLocks noGrp="1"/>
          </p:cNvSpPr>
          <p:nvPr>
            <p:ph type="body" sz="quarter" idx="26" hasCustomPrompt="1"/>
          </p:nvPr>
        </p:nvSpPr>
        <p:spPr>
          <a:xfrm>
            <a:off x="2703846" y="4242815"/>
            <a:ext cx="2057400" cy="731520"/>
          </a:xfrm>
        </p:spPr>
        <p:txBody>
          <a:bodyPr anchor="ctr"/>
          <a:lstStyle>
            <a:lvl1pPr marL="0" indent="0" algn="ctr">
              <a:spcBef>
                <a:spcPts val="1000"/>
              </a:spcBef>
              <a:buNone/>
              <a:defRPr sz="2000" b="0">
                <a:latin typeface="+mj-lt"/>
              </a:defRPr>
            </a:lvl1pPr>
          </a:lstStyle>
          <a:p>
            <a:pPr lvl="0"/>
            <a:r>
              <a:rPr lang="en-US" dirty="0"/>
              <a:t>Name</a:t>
            </a:r>
          </a:p>
        </p:txBody>
      </p:sp>
      <p:sp>
        <p:nvSpPr>
          <p:cNvPr id="70" name="Text Placeholder 60">
            <a:extLst>
              <a:ext uri="{FF2B5EF4-FFF2-40B4-BE49-F238E27FC236}">
                <a16:creationId xmlns:a16="http://schemas.microsoft.com/office/drawing/2014/main" id="{D142C7CE-3ABA-4AF0-8C3F-C11DC5AE1CEE}"/>
              </a:ext>
            </a:extLst>
          </p:cNvPr>
          <p:cNvSpPr>
            <a:spLocks noGrp="1"/>
          </p:cNvSpPr>
          <p:nvPr>
            <p:ph type="body" sz="quarter" idx="27" hasCustomPrompt="1"/>
          </p:nvPr>
        </p:nvSpPr>
        <p:spPr>
          <a:xfrm>
            <a:off x="2703846" y="4782312"/>
            <a:ext cx="2057400" cy="644525"/>
          </a:xfrm>
        </p:spPr>
        <p:txBody>
          <a:bodyPr anchor="ctr"/>
          <a:lstStyle>
            <a:lvl1pPr marL="0" indent="0" algn="ctr">
              <a:spcBef>
                <a:spcPts val="1000"/>
              </a:spcBef>
              <a:buNone/>
              <a:defRPr sz="2000" b="0">
                <a:latin typeface="+mn-lt"/>
              </a:defRPr>
            </a:lvl1pPr>
          </a:lstStyle>
          <a:p>
            <a:pPr lvl="0"/>
            <a:r>
              <a:rPr lang="en-US" dirty="0"/>
              <a:t>Title</a:t>
            </a:r>
          </a:p>
        </p:txBody>
      </p:sp>
    </p:spTree>
    <p:extLst>
      <p:ext uri="{BB962C8B-B14F-4D97-AF65-F5344CB8AC3E}">
        <p14:creationId xmlns:p14="http://schemas.microsoft.com/office/powerpoint/2010/main" val="34206585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Freeform: Shape 7" descr="Tag=AccentColor&#10;Flavor=Light&#10;Target=Fill">
            <a:extLst>
              <a:ext uri="{FF2B5EF4-FFF2-40B4-BE49-F238E27FC236}">
                <a16:creationId xmlns:a16="http://schemas.microsoft.com/office/drawing/2014/main" id="{FD51F360-8860-4FB5-A0A5-773473DD8B39}"/>
              </a:ext>
            </a:extLst>
          </p:cNvPr>
          <p:cNvSpPr/>
          <p:nvPr/>
        </p:nvSpPr>
        <p:spPr>
          <a:xfrm flipH="1">
            <a:off x="1" y="315111"/>
            <a:ext cx="3021543" cy="1435442"/>
          </a:xfrm>
          <a:custGeom>
            <a:avLst/>
            <a:gdLst>
              <a:gd name="connsiteX0" fmla="*/ 3021543 w 3021543"/>
              <a:gd name="connsiteY0" fmla="*/ 0 h 1435442"/>
              <a:gd name="connsiteX1" fmla="*/ 2963800 w 3021543"/>
              <a:gd name="connsiteY1" fmla="*/ 7242 h 1435442"/>
              <a:gd name="connsiteX2" fmla="*/ 2793803 w 3021543"/>
              <a:gd name="connsiteY2" fmla="*/ 24082 h 1435442"/>
              <a:gd name="connsiteX3" fmla="*/ 2414348 w 3021543"/>
              <a:gd name="connsiteY3" fmla="*/ 29696 h 1435442"/>
              <a:gd name="connsiteX4" fmla="*/ 2091558 w 3021543"/>
              <a:gd name="connsiteY4" fmla="*/ 27450 h 1435442"/>
              <a:gd name="connsiteX5" fmla="*/ 1645319 w 3021543"/>
              <a:gd name="connsiteY5" fmla="*/ 28573 h 1435442"/>
              <a:gd name="connsiteX6" fmla="*/ 1243602 w 3021543"/>
              <a:gd name="connsiteY6" fmla="*/ 60008 h 1435442"/>
              <a:gd name="connsiteX7" fmla="*/ 753851 w 3021543"/>
              <a:gd name="connsiteY7" fmla="*/ 57763 h 1435442"/>
              <a:gd name="connsiteX8" fmla="*/ 465465 w 3021543"/>
              <a:gd name="connsiteY8" fmla="*/ 116142 h 1435442"/>
              <a:gd name="connsiteX9" fmla="*/ 546416 w 3021543"/>
              <a:gd name="connsiteY9" fmla="*/ 136351 h 1435442"/>
              <a:gd name="connsiteX10" fmla="*/ 689091 w 3021543"/>
              <a:gd name="connsiteY10" fmla="*/ 180136 h 1435442"/>
              <a:gd name="connsiteX11" fmla="*/ 704269 w 3021543"/>
              <a:gd name="connsiteY11" fmla="*/ 208203 h 1435442"/>
              <a:gd name="connsiteX12" fmla="*/ 683020 w 3021543"/>
              <a:gd name="connsiteY12" fmla="*/ 221675 h 1435442"/>
              <a:gd name="connsiteX13" fmla="*/ 621295 w 3021543"/>
              <a:gd name="connsiteY13" fmla="*/ 247496 h 1435442"/>
              <a:gd name="connsiteX14" fmla="*/ 848968 w 3021543"/>
              <a:gd name="connsiteY14" fmla="*/ 285668 h 1435442"/>
              <a:gd name="connsiteX15" fmla="*/ 768018 w 3021543"/>
              <a:gd name="connsiteY15" fmla="*/ 309244 h 1435442"/>
              <a:gd name="connsiteX16" fmla="*/ 684032 w 3021543"/>
              <a:gd name="connsiteY16" fmla="*/ 326085 h 1435442"/>
              <a:gd name="connsiteX17" fmla="*/ 592962 w 3021543"/>
              <a:gd name="connsiteY17" fmla="*/ 338434 h 1435442"/>
              <a:gd name="connsiteX18" fmla="*/ 509988 w 3021543"/>
              <a:gd name="connsiteY18" fmla="*/ 363133 h 1435442"/>
              <a:gd name="connsiteX19" fmla="*/ 726531 w 3021543"/>
              <a:gd name="connsiteY19" fmla="*/ 373237 h 1435442"/>
              <a:gd name="connsiteX20" fmla="*/ 614212 w 3021543"/>
              <a:gd name="connsiteY20" fmla="*/ 395691 h 1435442"/>
              <a:gd name="connsiteX21" fmla="*/ 522131 w 3021543"/>
              <a:gd name="connsiteY21" fmla="*/ 424881 h 1435442"/>
              <a:gd name="connsiteX22" fmla="*/ 457370 w 3021543"/>
              <a:gd name="connsiteY22" fmla="*/ 438353 h 1435442"/>
              <a:gd name="connsiteX23" fmla="*/ 388562 w 3021543"/>
              <a:gd name="connsiteY23" fmla="*/ 441721 h 1435442"/>
              <a:gd name="connsiteX24" fmla="*/ 372372 w 3021543"/>
              <a:gd name="connsiteY24" fmla="*/ 463052 h 1435442"/>
              <a:gd name="connsiteX25" fmla="*/ 393622 w 3021543"/>
              <a:gd name="connsiteY25" fmla="*/ 485506 h 1435442"/>
              <a:gd name="connsiteX26" fmla="*/ 426002 w 3021543"/>
              <a:gd name="connsiteY26" fmla="*/ 487751 h 1435442"/>
              <a:gd name="connsiteX27" fmla="*/ 619271 w 3021543"/>
              <a:gd name="connsiteY27" fmla="*/ 493365 h 1435442"/>
              <a:gd name="connsiteX28" fmla="*/ 0 w 3021543"/>
              <a:gd name="connsiteY28" fmla="*/ 542762 h 1435442"/>
              <a:gd name="connsiteX29" fmla="*/ 83986 w 3021543"/>
              <a:gd name="connsiteY29" fmla="*/ 573075 h 1435442"/>
              <a:gd name="connsiteX30" fmla="*/ 112319 w 3021543"/>
              <a:gd name="connsiteY30" fmla="*/ 656154 h 1435442"/>
              <a:gd name="connsiteX31" fmla="*/ 215531 w 3021543"/>
              <a:gd name="connsiteY31" fmla="*/ 703306 h 1435442"/>
              <a:gd name="connsiteX32" fmla="*/ 282315 w 3021543"/>
              <a:gd name="connsiteY32" fmla="*/ 720147 h 1435442"/>
              <a:gd name="connsiteX33" fmla="*/ 435109 w 3021543"/>
              <a:gd name="connsiteY33" fmla="*/ 744846 h 1435442"/>
              <a:gd name="connsiteX34" fmla="*/ 457370 w 3021543"/>
              <a:gd name="connsiteY34" fmla="*/ 785263 h 1435442"/>
              <a:gd name="connsiteX35" fmla="*/ 476596 w 3021543"/>
              <a:gd name="connsiteY35" fmla="*/ 830170 h 1435442"/>
              <a:gd name="connsiteX36" fmla="*/ 517071 w 3021543"/>
              <a:gd name="connsiteY36" fmla="*/ 859360 h 1435442"/>
              <a:gd name="connsiteX37" fmla="*/ 202377 w 3021543"/>
              <a:gd name="connsiteY37" fmla="*/ 854869 h 1435442"/>
              <a:gd name="connsiteX38" fmla="*/ 557546 w 3021543"/>
              <a:gd name="connsiteY38" fmla="*/ 949175 h 1435442"/>
              <a:gd name="connsiteX39" fmla="*/ 526178 w 3021543"/>
              <a:gd name="connsiteY39" fmla="*/ 986223 h 1435442"/>
              <a:gd name="connsiteX40" fmla="*/ 720459 w 3021543"/>
              <a:gd name="connsiteY40" fmla="*/ 1036744 h 1435442"/>
              <a:gd name="connsiteX41" fmla="*/ 616236 w 3021543"/>
              <a:gd name="connsiteY41" fmla="*/ 1042357 h 1435442"/>
              <a:gd name="connsiteX42" fmla="*/ 1222353 w 3021543"/>
              <a:gd name="connsiteY42" fmla="*/ 1253422 h 1435442"/>
              <a:gd name="connsiteX43" fmla="*/ 2087511 w 3021543"/>
              <a:gd name="connsiteY43" fmla="*/ 1406107 h 1435442"/>
              <a:gd name="connsiteX44" fmla="*/ 2425479 w 3021543"/>
              <a:gd name="connsiteY44" fmla="*/ 1435297 h 1435442"/>
              <a:gd name="connsiteX45" fmla="*/ 2809994 w 3021543"/>
              <a:gd name="connsiteY45" fmla="*/ 1426315 h 1435442"/>
              <a:gd name="connsiteX46" fmla="*/ 2953618 w 3021543"/>
              <a:gd name="connsiteY46" fmla="*/ 1417071 h 1435442"/>
              <a:gd name="connsiteX47" fmla="*/ 3021543 w 3021543"/>
              <a:gd name="connsiteY47" fmla="*/ 1407897 h 1435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21543" h="1435442">
                <a:moveTo>
                  <a:pt x="3021543" y="0"/>
                </a:moveTo>
                <a:lnTo>
                  <a:pt x="2963800" y="7242"/>
                </a:lnTo>
                <a:cubicBezTo>
                  <a:pt x="2907134" y="13978"/>
                  <a:pt x="2850469" y="22960"/>
                  <a:pt x="2793803" y="24082"/>
                </a:cubicBezTo>
                <a:cubicBezTo>
                  <a:pt x="2667318" y="27450"/>
                  <a:pt x="2539821" y="19592"/>
                  <a:pt x="2414348" y="29696"/>
                </a:cubicBezTo>
                <a:cubicBezTo>
                  <a:pt x="2307089" y="38677"/>
                  <a:pt x="2198818" y="28573"/>
                  <a:pt x="2091558" y="27450"/>
                </a:cubicBezTo>
                <a:cubicBezTo>
                  <a:pt x="1942812" y="26328"/>
                  <a:pt x="1793053" y="18469"/>
                  <a:pt x="1645319" y="28573"/>
                </a:cubicBezTo>
                <a:cubicBezTo>
                  <a:pt x="1510738" y="36432"/>
                  <a:pt x="1376158" y="38677"/>
                  <a:pt x="1243602" y="60008"/>
                </a:cubicBezTo>
                <a:cubicBezTo>
                  <a:pt x="1079677" y="71235"/>
                  <a:pt x="916765" y="64499"/>
                  <a:pt x="753851" y="57763"/>
                </a:cubicBezTo>
                <a:cubicBezTo>
                  <a:pt x="653675" y="53272"/>
                  <a:pt x="554511" y="38677"/>
                  <a:pt x="465465" y="116142"/>
                </a:cubicBezTo>
                <a:cubicBezTo>
                  <a:pt x="489751" y="134105"/>
                  <a:pt x="519095" y="130737"/>
                  <a:pt x="546416" y="136351"/>
                </a:cubicBezTo>
                <a:cubicBezTo>
                  <a:pt x="594986" y="147578"/>
                  <a:pt x="643557" y="158804"/>
                  <a:pt x="689091" y="180136"/>
                </a:cubicBezTo>
                <a:cubicBezTo>
                  <a:pt x="699210" y="184626"/>
                  <a:pt x="708317" y="193608"/>
                  <a:pt x="704269" y="208203"/>
                </a:cubicBezTo>
                <a:cubicBezTo>
                  <a:pt x="701234" y="219430"/>
                  <a:pt x="691115" y="219430"/>
                  <a:pt x="683020" y="221675"/>
                </a:cubicBezTo>
                <a:cubicBezTo>
                  <a:pt x="664806" y="228411"/>
                  <a:pt x="642545" y="223920"/>
                  <a:pt x="621295" y="247496"/>
                </a:cubicBezTo>
                <a:cubicBezTo>
                  <a:pt x="702245" y="259846"/>
                  <a:pt x="780160" y="236270"/>
                  <a:pt x="848968" y="285668"/>
                </a:cubicBezTo>
                <a:cubicBezTo>
                  <a:pt x="823671" y="310367"/>
                  <a:pt x="795339" y="304753"/>
                  <a:pt x="768018" y="309244"/>
                </a:cubicBezTo>
                <a:cubicBezTo>
                  <a:pt x="739685" y="313735"/>
                  <a:pt x="712365" y="321594"/>
                  <a:pt x="684032" y="326085"/>
                </a:cubicBezTo>
                <a:cubicBezTo>
                  <a:pt x="653675" y="331698"/>
                  <a:pt x="623319" y="332821"/>
                  <a:pt x="592962" y="338434"/>
                </a:cubicBezTo>
                <a:cubicBezTo>
                  <a:pt x="567666" y="342925"/>
                  <a:pt x="540345" y="335066"/>
                  <a:pt x="509988" y="363133"/>
                </a:cubicBezTo>
                <a:cubicBezTo>
                  <a:pt x="584867" y="383342"/>
                  <a:pt x="652663" y="353029"/>
                  <a:pt x="726531" y="373237"/>
                </a:cubicBezTo>
                <a:cubicBezTo>
                  <a:pt x="683020" y="391200"/>
                  <a:pt x="647604" y="385587"/>
                  <a:pt x="614212" y="395691"/>
                </a:cubicBezTo>
                <a:cubicBezTo>
                  <a:pt x="583855" y="405795"/>
                  <a:pt x="547428" y="394568"/>
                  <a:pt x="522131" y="424881"/>
                </a:cubicBezTo>
                <a:cubicBezTo>
                  <a:pt x="502905" y="448457"/>
                  <a:pt x="482668" y="451825"/>
                  <a:pt x="457370" y="438353"/>
                </a:cubicBezTo>
                <a:cubicBezTo>
                  <a:pt x="435109" y="426003"/>
                  <a:pt x="410824" y="429371"/>
                  <a:pt x="388562" y="441721"/>
                </a:cubicBezTo>
                <a:cubicBezTo>
                  <a:pt x="380468" y="446212"/>
                  <a:pt x="372372" y="451825"/>
                  <a:pt x="372372" y="463052"/>
                </a:cubicBezTo>
                <a:cubicBezTo>
                  <a:pt x="372372" y="478770"/>
                  <a:pt x="382491" y="483260"/>
                  <a:pt x="393622" y="485506"/>
                </a:cubicBezTo>
                <a:cubicBezTo>
                  <a:pt x="403741" y="487751"/>
                  <a:pt x="415883" y="489997"/>
                  <a:pt x="426002" y="487751"/>
                </a:cubicBezTo>
                <a:cubicBezTo>
                  <a:pt x="490762" y="475402"/>
                  <a:pt x="554511" y="495610"/>
                  <a:pt x="619271" y="493365"/>
                </a:cubicBezTo>
                <a:cubicBezTo>
                  <a:pt x="415883" y="541640"/>
                  <a:pt x="210471" y="525922"/>
                  <a:pt x="0" y="542762"/>
                </a:cubicBezTo>
                <a:cubicBezTo>
                  <a:pt x="27321" y="576443"/>
                  <a:pt x="62737" y="548376"/>
                  <a:pt x="83986" y="573075"/>
                </a:cubicBezTo>
                <a:cubicBezTo>
                  <a:pt x="63748" y="624719"/>
                  <a:pt x="71844" y="652785"/>
                  <a:pt x="112319" y="656154"/>
                </a:cubicBezTo>
                <a:cubicBezTo>
                  <a:pt x="151782" y="659522"/>
                  <a:pt x="194281" y="641559"/>
                  <a:pt x="215531" y="703306"/>
                </a:cubicBezTo>
                <a:cubicBezTo>
                  <a:pt x="221602" y="722392"/>
                  <a:pt x="259042" y="716779"/>
                  <a:pt x="282315" y="720147"/>
                </a:cubicBezTo>
                <a:cubicBezTo>
                  <a:pt x="332909" y="728005"/>
                  <a:pt x="386539" y="720147"/>
                  <a:pt x="435109" y="744846"/>
                </a:cubicBezTo>
                <a:cubicBezTo>
                  <a:pt x="454335" y="753827"/>
                  <a:pt x="467489" y="760563"/>
                  <a:pt x="457370" y="785263"/>
                </a:cubicBezTo>
                <a:cubicBezTo>
                  <a:pt x="447252" y="811084"/>
                  <a:pt x="460406" y="820066"/>
                  <a:pt x="476596" y="830170"/>
                </a:cubicBezTo>
                <a:cubicBezTo>
                  <a:pt x="488739" y="838028"/>
                  <a:pt x="506953" y="835783"/>
                  <a:pt x="517071" y="859360"/>
                </a:cubicBezTo>
                <a:cubicBezTo>
                  <a:pt x="410824" y="855992"/>
                  <a:pt x="307612" y="836906"/>
                  <a:pt x="202377" y="854869"/>
                </a:cubicBezTo>
                <a:cubicBezTo>
                  <a:pt x="317731" y="899776"/>
                  <a:pt x="444216" y="897531"/>
                  <a:pt x="557546" y="949175"/>
                </a:cubicBezTo>
                <a:cubicBezTo>
                  <a:pt x="553499" y="967137"/>
                  <a:pt x="527190" y="959278"/>
                  <a:pt x="526178" y="986223"/>
                </a:cubicBezTo>
                <a:cubicBezTo>
                  <a:pt x="585879" y="1014290"/>
                  <a:pt x="657723" y="995204"/>
                  <a:pt x="720459" y="1036744"/>
                </a:cubicBezTo>
                <a:cubicBezTo>
                  <a:pt x="684032" y="1055829"/>
                  <a:pt x="650640" y="1024394"/>
                  <a:pt x="616236" y="1042357"/>
                </a:cubicBezTo>
                <a:cubicBezTo>
                  <a:pt x="627367" y="1069302"/>
                  <a:pt x="1131283" y="1235459"/>
                  <a:pt x="1222353" y="1253422"/>
                </a:cubicBezTo>
                <a:cubicBezTo>
                  <a:pt x="1407527" y="1290470"/>
                  <a:pt x="1940788" y="1384776"/>
                  <a:pt x="2087511" y="1406107"/>
                </a:cubicBezTo>
                <a:cubicBezTo>
                  <a:pt x="2200841" y="1421824"/>
                  <a:pt x="2313160" y="1434174"/>
                  <a:pt x="2425479" y="1435297"/>
                </a:cubicBezTo>
                <a:cubicBezTo>
                  <a:pt x="2553988" y="1436419"/>
                  <a:pt x="2681485" y="1430806"/>
                  <a:pt x="2809994" y="1426315"/>
                </a:cubicBezTo>
                <a:cubicBezTo>
                  <a:pt x="2858058" y="1424631"/>
                  <a:pt x="2905933" y="1421684"/>
                  <a:pt x="2953618" y="1417071"/>
                </a:cubicBezTo>
                <a:lnTo>
                  <a:pt x="3021543" y="1407897"/>
                </a:lnTo>
                <a:close/>
              </a:path>
            </a:pathLst>
          </a:custGeom>
          <a:solidFill>
            <a:schemeClr val="accent1">
              <a:alpha val="20000"/>
            </a:schemeClr>
          </a:solidFill>
          <a:ln w="32707" cap="flat">
            <a:noFill/>
            <a:prstDash val="solid"/>
            <a:miter/>
          </a:ln>
        </p:spPr>
        <p:txBody>
          <a:bodyPr wrap="square" rtlCol="0" anchor="ctr">
            <a:noAutofit/>
          </a:bodyPr>
          <a:lstStyle/>
          <a:p>
            <a:endParaRPr lang="en-US" dirty="0"/>
          </a:p>
        </p:txBody>
      </p:sp>
      <p:sp>
        <p:nvSpPr>
          <p:cNvPr id="2" name="Title 1">
            <a:extLst>
              <a:ext uri="{FF2B5EF4-FFF2-40B4-BE49-F238E27FC236}">
                <a16:creationId xmlns:a16="http://schemas.microsoft.com/office/drawing/2014/main" id="{D2A77EC9-372A-4ECA-9088-780532AF057F}"/>
              </a:ext>
            </a:extLst>
          </p:cNvPr>
          <p:cNvSpPr>
            <a:spLocks noGrp="1"/>
          </p:cNvSpPr>
          <p:nvPr>
            <p:ph type="title"/>
          </p:nvPr>
        </p:nvSpPr>
        <p:spPr/>
        <p:txBody>
          <a:bodyPr>
            <a:normAutofit/>
          </a:bodyPr>
          <a:lstStyle>
            <a:lvl1pPr>
              <a:defRPr sz="4000"/>
            </a:lvl1pPr>
          </a:lstStyle>
          <a:p>
            <a:r>
              <a:rPr lang="fr-FR"/>
              <a:t>Modifiez le style du titre</a:t>
            </a:r>
            <a:endParaRPr lang="en-US" dirty="0"/>
          </a:p>
        </p:txBody>
      </p:sp>
      <p:sp>
        <p:nvSpPr>
          <p:cNvPr id="3" name="Content Placeholder 2">
            <a:extLst>
              <a:ext uri="{FF2B5EF4-FFF2-40B4-BE49-F238E27FC236}">
                <a16:creationId xmlns:a16="http://schemas.microsoft.com/office/drawing/2014/main" id="{57C882CE-1B27-414A-9B06-AA5D2DB683BA}"/>
              </a:ext>
            </a:extLst>
          </p:cNvPr>
          <p:cNvSpPr>
            <a:spLocks noGrp="1"/>
          </p:cNvSpPr>
          <p:nvPr>
            <p:ph sz="half" idx="1"/>
          </p:nvPr>
        </p:nvSpPr>
        <p:spPr>
          <a:xfrm>
            <a:off x="838200" y="2011680"/>
            <a:ext cx="4937760" cy="416052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a:extLst>
              <a:ext uri="{FF2B5EF4-FFF2-40B4-BE49-F238E27FC236}">
                <a16:creationId xmlns:a16="http://schemas.microsoft.com/office/drawing/2014/main" id="{A0397E60-5D92-4530-96D1-FC09AF3C2742}"/>
              </a:ext>
            </a:extLst>
          </p:cNvPr>
          <p:cNvSpPr>
            <a:spLocks noGrp="1"/>
          </p:cNvSpPr>
          <p:nvPr>
            <p:ph sz="half" idx="2"/>
          </p:nvPr>
        </p:nvSpPr>
        <p:spPr>
          <a:xfrm>
            <a:off x="6419088" y="2011680"/>
            <a:ext cx="4937760" cy="416052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a:extLst>
              <a:ext uri="{FF2B5EF4-FFF2-40B4-BE49-F238E27FC236}">
                <a16:creationId xmlns:a16="http://schemas.microsoft.com/office/drawing/2014/main" id="{034240FE-0C6A-47E9-9B0A-7B3C60877372}"/>
              </a:ext>
            </a:extLst>
          </p:cNvPr>
          <p:cNvSpPr>
            <a:spLocks noGrp="1"/>
          </p:cNvSpPr>
          <p:nvPr>
            <p:ph type="dt" sz="half" idx="10"/>
          </p:nvPr>
        </p:nvSpPr>
        <p:spPr/>
        <p:txBody>
          <a:bodyPr/>
          <a:lstStyle/>
          <a:p>
            <a:r>
              <a:rPr lang="en-US" dirty="0"/>
              <a:t>9/3/20XX</a:t>
            </a:r>
          </a:p>
        </p:txBody>
      </p:sp>
      <p:sp>
        <p:nvSpPr>
          <p:cNvPr id="6" name="Footer Placeholder 5">
            <a:extLst>
              <a:ext uri="{FF2B5EF4-FFF2-40B4-BE49-F238E27FC236}">
                <a16:creationId xmlns:a16="http://schemas.microsoft.com/office/drawing/2014/main" id="{8671AE1B-BB18-4C7E-AA77-3A4D401A5F35}"/>
              </a:ext>
            </a:extLst>
          </p:cNvPr>
          <p:cNvSpPr>
            <a:spLocks noGrp="1"/>
          </p:cNvSpPr>
          <p:nvPr>
            <p:ph type="ftr" sz="quarter" idx="11"/>
          </p:nvPr>
        </p:nvSpPr>
        <p:spPr/>
        <p:txBody>
          <a:bodyPr/>
          <a:lstStyle/>
          <a:p>
            <a:r>
              <a:rPr lang="en-US" dirty="0"/>
              <a:t>Presentation Title</a:t>
            </a:r>
          </a:p>
        </p:txBody>
      </p:sp>
      <p:sp>
        <p:nvSpPr>
          <p:cNvPr id="7" name="Slide Number Placeholder 6">
            <a:extLst>
              <a:ext uri="{FF2B5EF4-FFF2-40B4-BE49-F238E27FC236}">
                <a16:creationId xmlns:a16="http://schemas.microsoft.com/office/drawing/2014/main" id="{76FA7B1D-FEDD-4E29-A352-29E5F498B323}"/>
              </a:ext>
            </a:extLst>
          </p:cNvPr>
          <p:cNvSpPr>
            <a:spLocks noGrp="1"/>
          </p:cNvSpPr>
          <p:nvPr>
            <p:ph type="sldNum" sz="quarter" idx="12"/>
          </p:nvPr>
        </p:nvSpPr>
        <p:spPr/>
        <p:txBody>
          <a:bodyPr/>
          <a:lstStyle/>
          <a:p>
            <a:fld id="{B9713C8C-8E70-45D5-AE59-23E60168254E}" type="slidenum">
              <a:rPr lang="en-US" smtClean="0"/>
              <a:t>‹N°›</a:t>
            </a:fld>
            <a:endParaRPr lang="en-US" dirty="0"/>
          </a:p>
        </p:txBody>
      </p:sp>
    </p:spTree>
    <p:extLst>
      <p:ext uri="{BB962C8B-B14F-4D97-AF65-F5344CB8AC3E}">
        <p14:creationId xmlns:p14="http://schemas.microsoft.com/office/powerpoint/2010/main" val="610002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Freeform: Shape 9" descr="Tag=AccentColor&#10;Flavor=Light&#10;Target=Fill">
            <a:extLst>
              <a:ext uri="{FF2B5EF4-FFF2-40B4-BE49-F238E27FC236}">
                <a16:creationId xmlns:a16="http://schemas.microsoft.com/office/drawing/2014/main" id="{527D753D-3426-457C-9082-B92894509EC0}"/>
              </a:ext>
            </a:extLst>
          </p:cNvPr>
          <p:cNvSpPr/>
          <p:nvPr/>
        </p:nvSpPr>
        <p:spPr>
          <a:xfrm flipH="1">
            <a:off x="1" y="315111"/>
            <a:ext cx="3021543" cy="1435442"/>
          </a:xfrm>
          <a:custGeom>
            <a:avLst/>
            <a:gdLst>
              <a:gd name="connsiteX0" fmla="*/ 3021543 w 3021543"/>
              <a:gd name="connsiteY0" fmla="*/ 0 h 1435442"/>
              <a:gd name="connsiteX1" fmla="*/ 2963800 w 3021543"/>
              <a:gd name="connsiteY1" fmla="*/ 7242 h 1435442"/>
              <a:gd name="connsiteX2" fmla="*/ 2793803 w 3021543"/>
              <a:gd name="connsiteY2" fmla="*/ 24082 h 1435442"/>
              <a:gd name="connsiteX3" fmla="*/ 2414348 w 3021543"/>
              <a:gd name="connsiteY3" fmla="*/ 29696 h 1435442"/>
              <a:gd name="connsiteX4" fmla="*/ 2091558 w 3021543"/>
              <a:gd name="connsiteY4" fmla="*/ 27450 h 1435442"/>
              <a:gd name="connsiteX5" fmla="*/ 1645319 w 3021543"/>
              <a:gd name="connsiteY5" fmla="*/ 28573 h 1435442"/>
              <a:gd name="connsiteX6" fmla="*/ 1243602 w 3021543"/>
              <a:gd name="connsiteY6" fmla="*/ 60008 h 1435442"/>
              <a:gd name="connsiteX7" fmla="*/ 753851 w 3021543"/>
              <a:gd name="connsiteY7" fmla="*/ 57763 h 1435442"/>
              <a:gd name="connsiteX8" fmla="*/ 465465 w 3021543"/>
              <a:gd name="connsiteY8" fmla="*/ 116142 h 1435442"/>
              <a:gd name="connsiteX9" fmla="*/ 546416 w 3021543"/>
              <a:gd name="connsiteY9" fmla="*/ 136351 h 1435442"/>
              <a:gd name="connsiteX10" fmla="*/ 689091 w 3021543"/>
              <a:gd name="connsiteY10" fmla="*/ 180136 h 1435442"/>
              <a:gd name="connsiteX11" fmla="*/ 704269 w 3021543"/>
              <a:gd name="connsiteY11" fmla="*/ 208203 h 1435442"/>
              <a:gd name="connsiteX12" fmla="*/ 683020 w 3021543"/>
              <a:gd name="connsiteY12" fmla="*/ 221675 h 1435442"/>
              <a:gd name="connsiteX13" fmla="*/ 621295 w 3021543"/>
              <a:gd name="connsiteY13" fmla="*/ 247496 h 1435442"/>
              <a:gd name="connsiteX14" fmla="*/ 848968 w 3021543"/>
              <a:gd name="connsiteY14" fmla="*/ 285668 h 1435442"/>
              <a:gd name="connsiteX15" fmla="*/ 768018 w 3021543"/>
              <a:gd name="connsiteY15" fmla="*/ 309244 h 1435442"/>
              <a:gd name="connsiteX16" fmla="*/ 684032 w 3021543"/>
              <a:gd name="connsiteY16" fmla="*/ 326085 h 1435442"/>
              <a:gd name="connsiteX17" fmla="*/ 592962 w 3021543"/>
              <a:gd name="connsiteY17" fmla="*/ 338434 h 1435442"/>
              <a:gd name="connsiteX18" fmla="*/ 509988 w 3021543"/>
              <a:gd name="connsiteY18" fmla="*/ 363133 h 1435442"/>
              <a:gd name="connsiteX19" fmla="*/ 726531 w 3021543"/>
              <a:gd name="connsiteY19" fmla="*/ 373237 h 1435442"/>
              <a:gd name="connsiteX20" fmla="*/ 614212 w 3021543"/>
              <a:gd name="connsiteY20" fmla="*/ 395691 h 1435442"/>
              <a:gd name="connsiteX21" fmla="*/ 522131 w 3021543"/>
              <a:gd name="connsiteY21" fmla="*/ 424881 h 1435442"/>
              <a:gd name="connsiteX22" fmla="*/ 457370 w 3021543"/>
              <a:gd name="connsiteY22" fmla="*/ 438353 h 1435442"/>
              <a:gd name="connsiteX23" fmla="*/ 388562 w 3021543"/>
              <a:gd name="connsiteY23" fmla="*/ 441721 h 1435442"/>
              <a:gd name="connsiteX24" fmla="*/ 372372 w 3021543"/>
              <a:gd name="connsiteY24" fmla="*/ 463052 h 1435442"/>
              <a:gd name="connsiteX25" fmla="*/ 393622 w 3021543"/>
              <a:gd name="connsiteY25" fmla="*/ 485506 h 1435442"/>
              <a:gd name="connsiteX26" fmla="*/ 426002 w 3021543"/>
              <a:gd name="connsiteY26" fmla="*/ 487751 h 1435442"/>
              <a:gd name="connsiteX27" fmla="*/ 619271 w 3021543"/>
              <a:gd name="connsiteY27" fmla="*/ 493365 h 1435442"/>
              <a:gd name="connsiteX28" fmla="*/ 0 w 3021543"/>
              <a:gd name="connsiteY28" fmla="*/ 542762 h 1435442"/>
              <a:gd name="connsiteX29" fmla="*/ 83986 w 3021543"/>
              <a:gd name="connsiteY29" fmla="*/ 573075 h 1435442"/>
              <a:gd name="connsiteX30" fmla="*/ 112319 w 3021543"/>
              <a:gd name="connsiteY30" fmla="*/ 656154 h 1435442"/>
              <a:gd name="connsiteX31" fmla="*/ 215531 w 3021543"/>
              <a:gd name="connsiteY31" fmla="*/ 703306 h 1435442"/>
              <a:gd name="connsiteX32" fmla="*/ 282315 w 3021543"/>
              <a:gd name="connsiteY32" fmla="*/ 720147 h 1435442"/>
              <a:gd name="connsiteX33" fmla="*/ 435109 w 3021543"/>
              <a:gd name="connsiteY33" fmla="*/ 744846 h 1435442"/>
              <a:gd name="connsiteX34" fmla="*/ 457370 w 3021543"/>
              <a:gd name="connsiteY34" fmla="*/ 785263 h 1435442"/>
              <a:gd name="connsiteX35" fmla="*/ 476596 w 3021543"/>
              <a:gd name="connsiteY35" fmla="*/ 830170 h 1435442"/>
              <a:gd name="connsiteX36" fmla="*/ 517071 w 3021543"/>
              <a:gd name="connsiteY36" fmla="*/ 859360 h 1435442"/>
              <a:gd name="connsiteX37" fmla="*/ 202377 w 3021543"/>
              <a:gd name="connsiteY37" fmla="*/ 854869 h 1435442"/>
              <a:gd name="connsiteX38" fmla="*/ 557546 w 3021543"/>
              <a:gd name="connsiteY38" fmla="*/ 949175 h 1435442"/>
              <a:gd name="connsiteX39" fmla="*/ 526178 w 3021543"/>
              <a:gd name="connsiteY39" fmla="*/ 986223 h 1435442"/>
              <a:gd name="connsiteX40" fmla="*/ 720459 w 3021543"/>
              <a:gd name="connsiteY40" fmla="*/ 1036744 h 1435442"/>
              <a:gd name="connsiteX41" fmla="*/ 616236 w 3021543"/>
              <a:gd name="connsiteY41" fmla="*/ 1042357 h 1435442"/>
              <a:gd name="connsiteX42" fmla="*/ 1222353 w 3021543"/>
              <a:gd name="connsiteY42" fmla="*/ 1253422 h 1435442"/>
              <a:gd name="connsiteX43" fmla="*/ 2087511 w 3021543"/>
              <a:gd name="connsiteY43" fmla="*/ 1406107 h 1435442"/>
              <a:gd name="connsiteX44" fmla="*/ 2425479 w 3021543"/>
              <a:gd name="connsiteY44" fmla="*/ 1435297 h 1435442"/>
              <a:gd name="connsiteX45" fmla="*/ 2809994 w 3021543"/>
              <a:gd name="connsiteY45" fmla="*/ 1426315 h 1435442"/>
              <a:gd name="connsiteX46" fmla="*/ 2953618 w 3021543"/>
              <a:gd name="connsiteY46" fmla="*/ 1417071 h 1435442"/>
              <a:gd name="connsiteX47" fmla="*/ 3021543 w 3021543"/>
              <a:gd name="connsiteY47" fmla="*/ 1407897 h 1435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21543" h="1435442">
                <a:moveTo>
                  <a:pt x="3021543" y="0"/>
                </a:moveTo>
                <a:lnTo>
                  <a:pt x="2963800" y="7242"/>
                </a:lnTo>
                <a:cubicBezTo>
                  <a:pt x="2907134" y="13978"/>
                  <a:pt x="2850469" y="22960"/>
                  <a:pt x="2793803" y="24082"/>
                </a:cubicBezTo>
                <a:cubicBezTo>
                  <a:pt x="2667318" y="27450"/>
                  <a:pt x="2539821" y="19592"/>
                  <a:pt x="2414348" y="29696"/>
                </a:cubicBezTo>
                <a:cubicBezTo>
                  <a:pt x="2307089" y="38677"/>
                  <a:pt x="2198818" y="28573"/>
                  <a:pt x="2091558" y="27450"/>
                </a:cubicBezTo>
                <a:cubicBezTo>
                  <a:pt x="1942812" y="26328"/>
                  <a:pt x="1793053" y="18469"/>
                  <a:pt x="1645319" y="28573"/>
                </a:cubicBezTo>
                <a:cubicBezTo>
                  <a:pt x="1510738" y="36432"/>
                  <a:pt x="1376158" y="38677"/>
                  <a:pt x="1243602" y="60008"/>
                </a:cubicBezTo>
                <a:cubicBezTo>
                  <a:pt x="1079677" y="71235"/>
                  <a:pt x="916765" y="64499"/>
                  <a:pt x="753851" y="57763"/>
                </a:cubicBezTo>
                <a:cubicBezTo>
                  <a:pt x="653675" y="53272"/>
                  <a:pt x="554511" y="38677"/>
                  <a:pt x="465465" y="116142"/>
                </a:cubicBezTo>
                <a:cubicBezTo>
                  <a:pt x="489751" y="134105"/>
                  <a:pt x="519095" y="130737"/>
                  <a:pt x="546416" y="136351"/>
                </a:cubicBezTo>
                <a:cubicBezTo>
                  <a:pt x="594986" y="147578"/>
                  <a:pt x="643557" y="158804"/>
                  <a:pt x="689091" y="180136"/>
                </a:cubicBezTo>
                <a:cubicBezTo>
                  <a:pt x="699210" y="184626"/>
                  <a:pt x="708317" y="193608"/>
                  <a:pt x="704269" y="208203"/>
                </a:cubicBezTo>
                <a:cubicBezTo>
                  <a:pt x="701234" y="219430"/>
                  <a:pt x="691115" y="219430"/>
                  <a:pt x="683020" y="221675"/>
                </a:cubicBezTo>
                <a:cubicBezTo>
                  <a:pt x="664806" y="228411"/>
                  <a:pt x="642545" y="223920"/>
                  <a:pt x="621295" y="247496"/>
                </a:cubicBezTo>
                <a:cubicBezTo>
                  <a:pt x="702245" y="259846"/>
                  <a:pt x="780160" y="236270"/>
                  <a:pt x="848968" y="285668"/>
                </a:cubicBezTo>
                <a:cubicBezTo>
                  <a:pt x="823671" y="310367"/>
                  <a:pt x="795339" y="304753"/>
                  <a:pt x="768018" y="309244"/>
                </a:cubicBezTo>
                <a:cubicBezTo>
                  <a:pt x="739685" y="313735"/>
                  <a:pt x="712365" y="321594"/>
                  <a:pt x="684032" y="326085"/>
                </a:cubicBezTo>
                <a:cubicBezTo>
                  <a:pt x="653675" y="331698"/>
                  <a:pt x="623319" y="332821"/>
                  <a:pt x="592962" y="338434"/>
                </a:cubicBezTo>
                <a:cubicBezTo>
                  <a:pt x="567666" y="342925"/>
                  <a:pt x="540345" y="335066"/>
                  <a:pt x="509988" y="363133"/>
                </a:cubicBezTo>
                <a:cubicBezTo>
                  <a:pt x="584867" y="383342"/>
                  <a:pt x="652663" y="353029"/>
                  <a:pt x="726531" y="373237"/>
                </a:cubicBezTo>
                <a:cubicBezTo>
                  <a:pt x="683020" y="391200"/>
                  <a:pt x="647604" y="385587"/>
                  <a:pt x="614212" y="395691"/>
                </a:cubicBezTo>
                <a:cubicBezTo>
                  <a:pt x="583855" y="405795"/>
                  <a:pt x="547428" y="394568"/>
                  <a:pt x="522131" y="424881"/>
                </a:cubicBezTo>
                <a:cubicBezTo>
                  <a:pt x="502905" y="448457"/>
                  <a:pt x="482668" y="451825"/>
                  <a:pt x="457370" y="438353"/>
                </a:cubicBezTo>
                <a:cubicBezTo>
                  <a:pt x="435109" y="426003"/>
                  <a:pt x="410824" y="429371"/>
                  <a:pt x="388562" y="441721"/>
                </a:cubicBezTo>
                <a:cubicBezTo>
                  <a:pt x="380468" y="446212"/>
                  <a:pt x="372372" y="451825"/>
                  <a:pt x="372372" y="463052"/>
                </a:cubicBezTo>
                <a:cubicBezTo>
                  <a:pt x="372372" y="478770"/>
                  <a:pt x="382491" y="483260"/>
                  <a:pt x="393622" y="485506"/>
                </a:cubicBezTo>
                <a:cubicBezTo>
                  <a:pt x="403741" y="487751"/>
                  <a:pt x="415883" y="489997"/>
                  <a:pt x="426002" y="487751"/>
                </a:cubicBezTo>
                <a:cubicBezTo>
                  <a:pt x="490762" y="475402"/>
                  <a:pt x="554511" y="495610"/>
                  <a:pt x="619271" y="493365"/>
                </a:cubicBezTo>
                <a:cubicBezTo>
                  <a:pt x="415883" y="541640"/>
                  <a:pt x="210471" y="525922"/>
                  <a:pt x="0" y="542762"/>
                </a:cubicBezTo>
                <a:cubicBezTo>
                  <a:pt x="27321" y="576443"/>
                  <a:pt x="62737" y="548376"/>
                  <a:pt x="83986" y="573075"/>
                </a:cubicBezTo>
                <a:cubicBezTo>
                  <a:pt x="63748" y="624719"/>
                  <a:pt x="71844" y="652785"/>
                  <a:pt x="112319" y="656154"/>
                </a:cubicBezTo>
                <a:cubicBezTo>
                  <a:pt x="151782" y="659522"/>
                  <a:pt x="194281" y="641559"/>
                  <a:pt x="215531" y="703306"/>
                </a:cubicBezTo>
                <a:cubicBezTo>
                  <a:pt x="221602" y="722392"/>
                  <a:pt x="259042" y="716779"/>
                  <a:pt x="282315" y="720147"/>
                </a:cubicBezTo>
                <a:cubicBezTo>
                  <a:pt x="332909" y="728005"/>
                  <a:pt x="386539" y="720147"/>
                  <a:pt x="435109" y="744846"/>
                </a:cubicBezTo>
                <a:cubicBezTo>
                  <a:pt x="454335" y="753827"/>
                  <a:pt x="467489" y="760563"/>
                  <a:pt x="457370" y="785263"/>
                </a:cubicBezTo>
                <a:cubicBezTo>
                  <a:pt x="447252" y="811084"/>
                  <a:pt x="460406" y="820066"/>
                  <a:pt x="476596" y="830170"/>
                </a:cubicBezTo>
                <a:cubicBezTo>
                  <a:pt x="488739" y="838028"/>
                  <a:pt x="506953" y="835783"/>
                  <a:pt x="517071" y="859360"/>
                </a:cubicBezTo>
                <a:cubicBezTo>
                  <a:pt x="410824" y="855992"/>
                  <a:pt x="307612" y="836906"/>
                  <a:pt x="202377" y="854869"/>
                </a:cubicBezTo>
                <a:cubicBezTo>
                  <a:pt x="317731" y="899776"/>
                  <a:pt x="444216" y="897531"/>
                  <a:pt x="557546" y="949175"/>
                </a:cubicBezTo>
                <a:cubicBezTo>
                  <a:pt x="553499" y="967137"/>
                  <a:pt x="527190" y="959278"/>
                  <a:pt x="526178" y="986223"/>
                </a:cubicBezTo>
                <a:cubicBezTo>
                  <a:pt x="585879" y="1014290"/>
                  <a:pt x="657723" y="995204"/>
                  <a:pt x="720459" y="1036744"/>
                </a:cubicBezTo>
                <a:cubicBezTo>
                  <a:pt x="684032" y="1055829"/>
                  <a:pt x="650640" y="1024394"/>
                  <a:pt x="616236" y="1042357"/>
                </a:cubicBezTo>
                <a:cubicBezTo>
                  <a:pt x="627367" y="1069302"/>
                  <a:pt x="1131283" y="1235459"/>
                  <a:pt x="1222353" y="1253422"/>
                </a:cubicBezTo>
                <a:cubicBezTo>
                  <a:pt x="1407527" y="1290470"/>
                  <a:pt x="1940788" y="1384776"/>
                  <a:pt x="2087511" y="1406107"/>
                </a:cubicBezTo>
                <a:cubicBezTo>
                  <a:pt x="2200841" y="1421824"/>
                  <a:pt x="2313160" y="1434174"/>
                  <a:pt x="2425479" y="1435297"/>
                </a:cubicBezTo>
                <a:cubicBezTo>
                  <a:pt x="2553988" y="1436419"/>
                  <a:pt x="2681485" y="1430806"/>
                  <a:pt x="2809994" y="1426315"/>
                </a:cubicBezTo>
                <a:cubicBezTo>
                  <a:pt x="2858058" y="1424631"/>
                  <a:pt x="2905933" y="1421684"/>
                  <a:pt x="2953618" y="1417071"/>
                </a:cubicBezTo>
                <a:lnTo>
                  <a:pt x="3021543" y="1407897"/>
                </a:lnTo>
                <a:close/>
              </a:path>
            </a:pathLst>
          </a:custGeom>
          <a:solidFill>
            <a:schemeClr val="accent1">
              <a:alpha val="20000"/>
            </a:schemeClr>
          </a:solidFill>
          <a:ln w="32707" cap="flat">
            <a:noFill/>
            <a:prstDash val="solid"/>
            <a:miter/>
          </a:ln>
        </p:spPr>
        <p:txBody>
          <a:bodyPr wrap="square" rtlCol="0" anchor="ctr">
            <a:noAutofit/>
          </a:bodyPr>
          <a:lstStyle/>
          <a:p>
            <a:endParaRPr lang="en-US" dirty="0"/>
          </a:p>
        </p:txBody>
      </p:sp>
      <p:sp>
        <p:nvSpPr>
          <p:cNvPr id="2" name="Title 1">
            <a:extLst>
              <a:ext uri="{FF2B5EF4-FFF2-40B4-BE49-F238E27FC236}">
                <a16:creationId xmlns:a16="http://schemas.microsoft.com/office/drawing/2014/main" id="{164D2B94-0682-4185-BCE3-89AF214A4FA8}"/>
              </a:ext>
            </a:extLst>
          </p:cNvPr>
          <p:cNvSpPr>
            <a:spLocks noGrp="1"/>
          </p:cNvSpPr>
          <p:nvPr>
            <p:ph type="title"/>
          </p:nvPr>
        </p:nvSpPr>
        <p:spPr>
          <a:xfrm>
            <a:off x="839788" y="365125"/>
            <a:ext cx="10515600" cy="1325563"/>
          </a:xfrm>
        </p:spPr>
        <p:txBody>
          <a:bodyPr>
            <a:normAutofit/>
          </a:bodyPr>
          <a:lstStyle>
            <a:lvl1pPr>
              <a:defRPr sz="4000"/>
            </a:lvl1pPr>
          </a:lstStyle>
          <a:p>
            <a:r>
              <a:rPr lang="fr-FR"/>
              <a:t>Modifiez le style du titre</a:t>
            </a:r>
            <a:endParaRPr lang="en-US" dirty="0"/>
          </a:p>
        </p:txBody>
      </p:sp>
      <p:sp>
        <p:nvSpPr>
          <p:cNvPr id="3" name="Text Placeholder 2">
            <a:extLst>
              <a:ext uri="{FF2B5EF4-FFF2-40B4-BE49-F238E27FC236}">
                <a16:creationId xmlns:a16="http://schemas.microsoft.com/office/drawing/2014/main" id="{8D65C47E-B85E-4B3E-A669-DEEC7F5DF2FB}"/>
              </a:ext>
            </a:extLst>
          </p:cNvPr>
          <p:cNvSpPr>
            <a:spLocks noGrp="1"/>
          </p:cNvSpPr>
          <p:nvPr>
            <p:ph type="body" idx="1"/>
          </p:nvPr>
        </p:nvSpPr>
        <p:spPr>
          <a:xfrm>
            <a:off x="839788" y="2011680"/>
            <a:ext cx="4937760" cy="950976"/>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a:extLst>
              <a:ext uri="{FF2B5EF4-FFF2-40B4-BE49-F238E27FC236}">
                <a16:creationId xmlns:a16="http://schemas.microsoft.com/office/drawing/2014/main" id="{E324517F-FE8C-49AD-9A52-0F4301052699}"/>
              </a:ext>
            </a:extLst>
          </p:cNvPr>
          <p:cNvSpPr>
            <a:spLocks noGrp="1"/>
          </p:cNvSpPr>
          <p:nvPr>
            <p:ph sz="half" idx="2"/>
          </p:nvPr>
        </p:nvSpPr>
        <p:spPr>
          <a:xfrm>
            <a:off x="839788" y="3127248"/>
            <a:ext cx="4937760" cy="3063240"/>
          </a:xfrm>
        </p:spPr>
        <p:txBody>
          <a:bodyPr>
            <a:normAutofit/>
          </a:bodyPr>
          <a:lstStyle>
            <a:lvl1pPr>
              <a:defRPr sz="1800"/>
            </a:lvl1pPr>
            <a:lvl2pPr>
              <a:defRPr sz="1800"/>
            </a:lvl2pPr>
            <a:lvl3pPr>
              <a:defRPr sz="1800"/>
            </a:lvl3pPr>
            <a:lvl4pPr>
              <a:defRPr sz="1800"/>
            </a:lvl4pPr>
            <a:lvl5pPr>
              <a:defRPr sz="18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a:extLst>
              <a:ext uri="{FF2B5EF4-FFF2-40B4-BE49-F238E27FC236}">
                <a16:creationId xmlns:a16="http://schemas.microsoft.com/office/drawing/2014/main" id="{C80C73EC-7117-4DC2-9075-14102F2E282B}"/>
              </a:ext>
            </a:extLst>
          </p:cNvPr>
          <p:cNvSpPr>
            <a:spLocks noGrp="1"/>
          </p:cNvSpPr>
          <p:nvPr>
            <p:ph type="body" sz="quarter" idx="3"/>
          </p:nvPr>
        </p:nvSpPr>
        <p:spPr>
          <a:xfrm>
            <a:off x="6419088" y="2011680"/>
            <a:ext cx="4937760" cy="950976"/>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a:extLst>
              <a:ext uri="{FF2B5EF4-FFF2-40B4-BE49-F238E27FC236}">
                <a16:creationId xmlns:a16="http://schemas.microsoft.com/office/drawing/2014/main" id="{7DD9A323-865B-4177-8F98-9BA304E022E0}"/>
              </a:ext>
            </a:extLst>
          </p:cNvPr>
          <p:cNvSpPr>
            <a:spLocks noGrp="1"/>
          </p:cNvSpPr>
          <p:nvPr>
            <p:ph sz="quarter" idx="4"/>
          </p:nvPr>
        </p:nvSpPr>
        <p:spPr>
          <a:xfrm>
            <a:off x="6419088" y="3127248"/>
            <a:ext cx="4937760" cy="3063240"/>
          </a:xfrm>
        </p:spPr>
        <p:txBody>
          <a:bodyPr>
            <a:normAutofit/>
          </a:bodyPr>
          <a:lstStyle>
            <a:lvl1pPr>
              <a:defRPr sz="1800"/>
            </a:lvl1pPr>
            <a:lvl2pPr>
              <a:defRPr sz="1800"/>
            </a:lvl2pPr>
            <a:lvl3pPr>
              <a:defRPr sz="1800"/>
            </a:lvl3pPr>
            <a:lvl4pPr>
              <a:defRPr sz="1800"/>
            </a:lvl4pPr>
            <a:lvl5pPr>
              <a:defRPr sz="18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a:extLst>
              <a:ext uri="{FF2B5EF4-FFF2-40B4-BE49-F238E27FC236}">
                <a16:creationId xmlns:a16="http://schemas.microsoft.com/office/drawing/2014/main" id="{2AA4E5D6-7075-4584-BD43-D966F0B58E6D}"/>
              </a:ext>
            </a:extLst>
          </p:cNvPr>
          <p:cNvSpPr>
            <a:spLocks noGrp="1"/>
          </p:cNvSpPr>
          <p:nvPr>
            <p:ph type="dt" sz="half" idx="10"/>
          </p:nvPr>
        </p:nvSpPr>
        <p:spPr/>
        <p:txBody>
          <a:bodyPr/>
          <a:lstStyle/>
          <a:p>
            <a:r>
              <a:rPr lang="en-US" dirty="0"/>
              <a:t>9/3/20XX</a:t>
            </a:r>
          </a:p>
        </p:txBody>
      </p:sp>
      <p:sp>
        <p:nvSpPr>
          <p:cNvPr id="8" name="Footer Placeholder 7">
            <a:extLst>
              <a:ext uri="{FF2B5EF4-FFF2-40B4-BE49-F238E27FC236}">
                <a16:creationId xmlns:a16="http://schemas.microsoft.com/office/drawing/2014/main" id="{8C38B83D-8A05-4F3C-A409-1602C9630750}"/>
              </a:ext>
            </a:extLst>
          </p:cNvPr>
          <p:cNvSpPr>
            <a:spLocks noGrp="1"/>
          </p:cNvSpPr>
          <p:nvPr>
            <p:ph type="ftr" sz="quarter" idx="11"/>
          </p:nvPr>
        </p:nvSpPr>
        <p:spPr/>
        <p:txBody>
          <a:bodyPr/>
          <a:lstStyle/>
          <a:p>
            <a:r>
              <a:rPr lang="en-US" dirty="0"/>
              <a:t>Presentation Title</a:t>
            </a:r>
          </a:p>
        </p:txBody>
      </p:sp>
      <p:sp>
        <p:nvSpPr>
          <p:cNvPr id="9" name="Slide Number Placeholder 8">
            <a:extLst>
              <a:ext uri="{FF2B5EF4-FFF2-40B4-BE49-F238E27FC236}">
                <a16:creationId xmlns:a16="http://schemas.microsoft.com/office/drawing/2014/main" id="{BAD250E7-8A73-449C-A140-A2A2582D7F33}"/>
              </a:ext>
            </a:extLst>
          </p:cNvPr>
          <p:cNvSpPr>
            <a:spLocks noGrp="1"/>
          </p:cNvSpPr>
          <p:nvPr>
            <p:ph type="sldNum" sz="quarter" idx="12"/>
          </p:nvPr>
        </p:nvSpPr>
        <p:spPr/>
        <p:txBody>
          <a:bodyPr/>
          <a:lstStyle/>
          <a:p>
            <a:fld id="{B9713C8C-8E70-45D5-AE59-23E60168254E}" type="slidenum">
              <a:rPr lang="en-US" smtClean="0"/>
              <a:t>‹N°›</a:t>
            </a:fld>
            <a:endParaRPr lang="en-US" dirty="0"/>
          </a:p>
        </p:txBody>
      </p:sp>
    </p:spTree>
    <p:extLst>
      <p:ext uri="{BB962C8B-B14F-4D97-AF65-F5344CB8AC3E}">
        <p14:creationId xmlns:p14="http://schemas.microsoft.com/office/powerpoint/2010/main" val="40208136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8615C6B-1C98-4B1C-AB4B-1E1898E593B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a:extLst>
              <a:ext uri="{FF2B5EF4-FFF2-40B4-BE49-F238E27FC236}">
                <a16:creationId xmlns:a16="http://schemas.microsoft.com/office/drawing/2014/main" id="{2E8DFF97-B7FD-47F9-BC7F-DD4B4C5EA2F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a:extLst>
              <a:ext uri="{FF2B5EF4-FFF2-40B4-BE49-F238E27FC236}">
                <a16:creationId xmlns:a16="http://schemas.microsoft.com/office/drawing/2014/main" id="{A1831D22-079E-43E3-86A4-BA12DB888C7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dirty="0"/>
              <a:t>9/3/20XX</a:t>
            </a:r>
          </a:p>
        </p:txBody>
      </p:sp>
      <p:sp>
        <p:nvSpPr>
          <p:cNvPr id="5" name="Footer Placeholder 4">
            <a:extLst>
              <a:ext uri="{FF2B5EF4-FFF2-40B4-BE49-F238E27FC236}">
                <a16:creationId xmlns:a16="http://schemas.microsoft.com/office/drawing/2014/main" id="{A14C30A2-140B-4A5D-BEEC-C1314AF1F3F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Presentation Title</a:t>
            </a:r>
          </a:p>
        </p:txBody>
      </p:sp>
      <p:sp>
        <p:nvSpPr>
          <p:cNvPr id="6" name="Slide Number Placeholder 5">
            <a:extLst>
              <a:ext uri="{FF2B5EF4-FFF2-40B4-BE49-F238E27FC236}">
                <a16:creationId xmlns:a16="http://schemas.microsoft.com/office/drawing/2014/main" id="{1B71BA8F-7826-496D-91F8-B3ECDF34DA7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9713C8C-8E70-45D5-AE59-23E60168254E}" type="slidenum">
              <a:rPr lang="en-US" smtClean="0"/>
              <a:t>‹N°›</a:t>
            </a:fld>
            <a:endParaRPr lang="en-US" dirty="0"/>
          </a:p>
        </p:txBody>
      </p:sp>
    </p:spTree>
    <p:extLst>
      <p:ext uri="{BB962C8B-B14F-4D97-AF65-F5344CB8AC3E}">
        <p14:creationId xmlns:p14="http://schemas.microsoft.com/office/powerpoint/2010/main" val="3446197306"/>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35" r:id="rId5"/>
    <p:sldLayoutId id="2147483739" r:id="rId6"/>
    <p:sldLayoutId id="2147483748" r:id="rId7"/>
    <p:sldLayoutId id="2147483737" r:id="rId8"/>
    <p:sldLayoutId id="2147483738" r:id="rId9"/>
    <p:sldLayoutId id="2147483749" r:id="rId10"/>
    <p:sldLayoutId id="2147483750" r:id="rId11"/>
    <p:sldLayoutId id="2147483751" r:id="rId12"/>
    <p:sldLayoutId id="2147483736" r:id="rId13"/>
    <p:sldLayoutId id="2147483740" r:id="rId14"/>
    <p:sldLayoutId id="2147483742" r:id="rId15"/>
    <p:sldLayoutId id="2147483743" r:id="rId16"/>
  </p:sldLayoutIdLst>
  <p:hf hdr="0"/>
  <p:txStyles>
    <p:titleStyle>
      <a:lvl1pPr algn="l" defTabSz="914400" rtl="0" eaLnBrk="1" latinLnBrk="0" hangingPunct="1">
        <a:lnSpc>
          <a:spcPct val="90000"/>
        </a:lnSpc>
        <a:spcBef>
          <a:spcPct val="0"/>
        </a:spcBef>
        <a:buNone/>
        <a:defRPr sz="4400" i="1"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6.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5.xml"/><Relationship Id="rId1" Type="http://schemas.openxmlformats.org/officeDocument/2006/relationships/tags" Target="../tags/tag7.xml"/></Relationships>
</file>

<file path=ppt/slides/_rels/slide13.x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5.xml"/><Relationship Id="rId1" Type="http://schemas.openxmlformats.org/officeDocument/2006/relationships/tags" Target="../tags/tag8.xml"/><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Layout" Target="../slideLayouts/slideLayout5.xml"/><Relationship Id="rId1" Type="http://schemas.openxmlformats.org/officeDocument/2006/relationships/tags" Target="../tags/tag9.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Layout" Target="../slideLayouts/slideLayout8.xml"/><Relationship Id="rId1" Type="http://schemas.openxmlformats.org/officeDocument/2006/relationships/tags" Target="../tags/tag10.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Layout" Target="../slideLayouts/slideLayout5.xml"/><Relationship Id="rId1" Type="http://schemas.openxmlformats.org/officeDocument/2006/relationships/tags" Target="../tags/tag1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https://www.youtube.com/watch?v=qHPh1XWFrW4" TargetMode="Externa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5.xml"/><Relationship Id="rId1" Type="http://schemas.openxmlformats.org/officeDocument/2006/relationships/tags" Target="../tags/tag3.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5.xml"/><Relationship Id="rId5" Type="http://schemas.openxmlformats.org/officeDocument/2006/relationships/image" Target="../media/image29.png"/><Relationship Id="rId4" Type="http://schemas.openxmlformats.org/officeDocument/2006/relationships/image" Target="../media/image28.png"/></Relationships>
</file>

<file path=ppt/slides/_rels/slide3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28.png"/><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8.xml"/><Relationship Id="rId1" Type="http://schemas.openxmlformats.org/officeDocument/2006/relationships/tags" Target="../tags/tag5.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38CF5B-E8DE-48F3-9581-51BBEC47AE73}"/>
              </a:ext>
            </a:extLst>
          </p:cNvPr>
          <p:cNvSpPr>
            <a:spLocks noGrp="1"/>
          </p:cNvSpPr>
          <p:nvPr>
            <p:ph type="ctrTitle"/>
          </p:nvPr>
        </p:nvSpPr>
        <p:spPr/>
        <p:txBody>
          <a:bodyPr/>
          <a:lstStyle/>
          <a:p>
            <a:r>
              <a:rPr lang="fr-FR" dirty="0"/>
              <a:t>J</a:t>
            </a:r>
            <a:r>
              <a:rPr lang="en-US" dirty="0" err="1"/>
              <a:t>ournée</a:t>
            </a:r>
            <a:r>
              <a:rPr lang="en-US" dirty="0"/>
              <a:t> </a:t>
            </a:r>
            <a:r>
              <a:rPr lang="en-US" dirty="0" err="1"/>
              <a:t>d’étude</a:t>
            </a:r>
            <a:br>
              <a:rPr lang="en-US" dirty="0"/>
            </a:br>
            <a:r>
              <a:rPr lang="en-US" dirty="0"/>
              <a:t>FNAS </a:t>
            </a:r>
          </a:p>
        </p:txBody>
      </p:sp>
      <p:sp>
        <p:nvSpPr>
          <p:cNvPr id="3" name="Subtitle 2">
            <a:extLst>
              <a:ext uri="{FF2B5EF4-FFF2-40B4-BE49-F238E27FC236}">
                <a16:creationId xmlns:a16="http://schemas.microsoft.com/office/drawing/2014/main" id="{EF5D29EF-CFED-41EF-9138-BE844655F339}"/>
              </a:ext>
            </a:extLst>
          </p:cNvPr>
          <p:cNvSpPr>
            <a:spLocks noGrp="1"/>
          </p:cNvSpPr>
          <p:nvPr>
            <p:ph type="subTitle" idx="1"/>
          </p:nvPr>
        </p:nvSpPr>
        <p:spPr>
          <a:xfrm>
            <a:off x="7477125" y="1674546"/>
            <a:ext cx="4371975" cy="3508908"/>
          </a:xfrm>
        </p:spPr>
        <p:txBody>
          <a:bodyPr>
            <a:normAutofit/>
          </a:bodyPr>
          <a:lstStyle/>
          <a:p>
            <a:pPr algn="ctr"/>
            <a:r>
              <a:rPr lang="fr-FR" sz="3200" dirty="0"/>
              <a:t>Les risques </a:t>
            </a:r>
            <a:r>
              <a:rPr lang="fr-FR" sz="3200" dirty="0" err="1"/>
              <a:t>psYchosociaux</a:t>
            </a:r>
            <a:r>
              <a:rPr lang="fr-FR" sz="3200" dirty="0"/>
              <a:t> </a:t>
            </a:r>
          </a:p>
          <a:p>
            <a:pPr algn="ctr"/>
            <a:r>
              <a:rPr lang="fr-FR" sz="3200" dirty="0"/>
              <a:t>(RPS)</a:t>
            </a:r>
            <a:endParaRPr lang="en-US" sz="3200" dirty="0"/>
          </a:p>
        </p:txBody>
      </p:sp>
      <p:sp>
        <p:nvSpPr>
          <p:cNvPr id="4" name="Rectangle 3">
            <a:extLst>
              <a:ext uri="{FF2B5EF4-FFF2-40B4-BE49-F238E27FC236}">
                <a16:creationId xmlns:a16="http://schemas.microsoft.com/office/drawing/2014/main" id="{D7DFA178-09FA-0584-CA8C-E65EF360E807}"/>
              </a:ext>
            </a:extLst>
          </p:cNvPr>
          <p:cNvSpPr/>
          <p:nvPr/>
        </p:nvSpPr>
        <p:spPr>
          <a:xfrm>
            <a:off x="7153274" y="5448300"/>
            <a:ext cx="5019675" cy="9906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rPr>
              <a:t>Alexandra </a:t>
            </a:r>
            <a:r>
              <a:rPr lang="fr-FR" b="1" dirty="0">
                <a:solidFill>
                  <a:schemeClr val="tx1"/>
                </a:solidFill>
              </a:rPr>
              <a:t>LEKKAKOS-ALLEMAND </a:t>
            </a:r>
          </a:p>
          <a:p>
            <a:pPr algn="ctr"/>
            <a:r>
              <a:rPr lang="fr-FR" b="1" dirty="0">
                <a:solidFill>
                  <a:schemeClr val="tx1"/>
                </a:solidFill>
              </a:rPr>
              <a:t>06.14.56.31.90</a:t>
            </a:r>
            <a:endParaRPr lang="en-US" b="1" dirty="0">
              <a:solidFill>
                <a:schemeClr val="tx1"/>
              </a:solidFill>
            </a:endParaRPr>
          </a:p>
        </p:txBody>
      </p:sp>
      <p:sp>
        <p:nvSpPr>
          <p:cNvPr id="5" name="Rectangle 4">
            <a:extLst>
              <a:ext uri="{FF2B5EF4-FFF2-40B4-BE49-F238E27FC236}">
                <a16:creationId xmlns:a16="http://schemas.microsoft.com/office/drawing/2014/main" id="{DF5E80A6-6EE1-B8B0-E02E-D8DB00C17159}"/>
              </a:ext>
            </a:extLst>
          </p:cNvPr>
          <p:cNvSpPr/>
          <p:nvPr/>
        </p:nvSpPr>
        <p:spPr>
          <a:xfrm>
            <a:off x="7305674" y="5600700"/>
            <a:ext cx="5019675" cy="9906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rPr>
              <a:t>Alexandra </a:t>
            </a:r>
            <a:r>
              <a:rPr lang="fr-FR" b="1" dirty="0">
                <a:solidFill>
                  <a:schemeClr val="tx1"/>
                </a:solidFill>
              </a:rPr>
              <a:t>LEKKAKOS-ALLEMAND </a:t>
            </a:r>
          </a:p>
          <a:p>
            <a:pPr algn="ctr"/>
            <a:r>
              <a:rPr lang="fr-FR" b="1" dirty="0">
                <a:solidFill>
                  <a:schemeClr val="tx1"/>
                </a:solidFill>
              </a:rPr>
              <a:t>06.14.56.31.90</a:t>
            </a:r>
            <a:endParaRPr lang="en-US" b="1" dirty="0">
              <a:solidFill>
                <a:schemeClr val="tx1"/>
              </a:solidFill>
            </a:endParaRPr>
          </a:p>
        </p:txBody>
      </p:sp>
      <p:sp>
        <p:nvSpPr>
          <p:cNvPr id="6" name="Rectangle 5">
            <a:extLst>
              <a:ext uri="{FF2B5EF4-FFF2-40B4-BE49-F238E27FC236}">
                <a16:creationId xmlns:a16="http://schemas.microsoft.com/office/drawing/2014/main" id="{3594FEBF-3196-56C9-9C57-290E11079317}"/>
              </a:ext>
            </a:extLst>
          </p:cNvPr>
          <p:cNvSpPr/>
          <p:nvPr/>
        </p:nvSpPr>
        <p:spPr>
          <a:xfrm>
            <a:off x="190500" y="266700"/>
            <a:ext cx="4203700" cy="812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dirty="0"/>
              <a:t>ATHOS CSE FORMATIONS</a:t>
            </a:r>
            <a:endParaRPr lang="en-US" sz="2400" b="1" dirty="0"/>
          </a:p>
        </p:txBody>
      </p:sp>
    </p:spTree>
    <p:custDataLst>
      <p:tags r:id="rId1"/>
    </p:custDataLst>
    <p:extLst>
      <p:ext uri="{BB962C8B-B14F-4D97-AF65-F5344CB8AC3E}">
        <p14:creationId xmlns:p14="http://schemas.microsoft.com/office/powerpoint/2010/main" val="20747665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684C0BB6-7BF3-850C-8011-851AF5F55E38}"/>
              </a:ext>
            </a:extLst>
          </p:cNvPr>
          <p:cNvSpPr>
            <a:spLocks noGrp="1"/>
          </p:cNvSpPr>
          <p:nvPr>
            <p:ph idx="1"/>
          </p:nvPr>
        </p:nvSpPr>
        <p:spPr/>
        <p:txBody>
          <a:bodyPr>
            <a:normAutofit/>
          </a:bodyPr>
          <a:lstStyle/>
          <a:p>
            <a:pPr marL="0" indent="0">
              <a:buNone/>
            </a:pPr>
            <a:r>
              <a:rPr lang="fr-FR" sz="1800" b="1" dirty="0"/>
              <a:t>Quelles sont les conséquences du harcèlement ?</a:t>
            </a:r>
          </a:p>
          <a:p>
            <a:pPr marL="0" indent="0">
              <a:buNone/>
            </a:pPr>
            <a:r>
              <a:rPr lang="fr-FR" sz="1600" dirty="0"/>
              <a:t> </a:t>
            </a:r>
            <a:endParaRPr lang="en-US" sz="1600" dirty="0"/>
          </a:p>
        </p:txBody>
      </p:sp>
      <p:sp>
        <p:nvSpPr>
          <p:cNvPr id="4" name="Espace réservé de la date 3">
            <a:extLst>
              <a:ext uri="{FF2B5EF4-FFF2-40B4-BE49-F238E27FC236}">
                <a16:creationId xmlns:a16="http://schemas.microsoft.com/office/drawing/2014/main" id="{10E67188-142C-5EF0-6EF6-CB4766B8657E}"/>
              </a:ext>
            </a:extLst>
          </p:cNvPr>
          <p:cNvSpPr>
            <a:spLocks noGrp="1"/>
          </p:cNvSpPr>
          <p:nvPr>
            <p:ph type="dt" sz="half" idx="10"/>
          </p:nvPr>
        </p:nvSpPr>
        <p:spPr/>
        <p:txBody>
          <a:bodyPr/>
          <a:lstStyle/>
          <a:p>
            <a:r>
              <a:rPr lang="en-US"/>
              <a:t>9/3/20XX</a:t>
            </a:r>
            <a:endParaRPr lang="en-US" dirty="0"/>
          </a:p>
        </p:txBody>
      </p:sp>
      <p:sp>
        <p:nvSpPr>
          <p:cNvPr id="6" name="Espace réservé du numéro de diapositive 5">
            <a:extLst>
              <a:ext uri="{FF2B5EF4-FFF2-40B4-BE49-F238E27FC236}">
                <a16:creationId xmlns:a16="http://schemas.microsoft.com/office/drawing/2014/main" id="{85483EBA-85A5-6AC0-78F4-E987D133B499}"/>
              </a:ext>
            </a:extLst>
          </p:cNvPr>
          <p:cNvSpPr>
            <a:spLocks noGrp="1"/>
          </p:cNvSpPr>
          <p:nvPr>
            <p:ph type="sldNum" sz="quarter" idx="12"/>
          </p:nvPr>
        </p:nvSpPr>
        <p:spPr/>
        <p:txBody>
          <a:bodyPr/>
          <a:lstStyle/>
          <a:p>
            <a:fld id="{B9713C8C-8E70-45D5-AE59-23E60168254E}" type="slidenum">
              <a:rPr lang="en-US" smtClean="0"/>
              <a:t>10</a:t>
            </a:fld>
            <a:endParaRPr lang="en-US" dirty="0"/>
          </a:p>
        </p:txBody>
      </p:sp>
      <p:sp>
        <p:nvSpPr>
          <p:cNvPr id="7" name="Titre 1">
            <a:extLst>
              <a:ext uri="{FF2B5EF4-FFF2-40B4-BE49-F238E27FC236}">
                <a16:creationId xmlns:a16="http://schemas.microsoft.com/office/drawing/2014/main" id="{35276C49-DE84-9305-6096-B991457AE3BF}"/>
              </a:ext>
            </a:extLst>
          </p:cNvPr>
          <p:cNvSpPr>
            <a:spLocks noGrp="1"/>
          </p:cNvSpPr>
          <p:nvPr>
            <p:ph type="title"/>
          </p:nvPr>
        </p:nvSpPr>
        <p:spPr>
          <a:xfrm>
            <a:off x="838200" y="365125"/>
            <a:ext cx="10515600" cy="1325563"/>
          </a:xfrm>
        </p:spPr>
        <p:txBody>
          <a:bodyPr anchor="ctr">
            <a:normAutofit/>
          </a:bodyPr>
          <a:lstStyle/>
          <a:p>
            <a:r>
              <a:rPr lang="fr-FR" dirty="0"/>
              <a:t>2.Comprendre les RPS – les violences internes- Focus sur le harcèlement moral</a:t>
            </a:r>
            <a:endParaRPr lang="en-US" dirty="0"/>
          </a:p>
        </p:txBody>
      </p:sp>
      <p:pic>
        <p:nvPicPr>
          <p:cNvPr id="9" name="Image 8">
            <a:extLst>
              <a:ext uri="{FF2B5EF4-FFF2-40B4-BE49-F238E27FC236}">
                <a16:creationId xmlns:a16="http://schemas.microsoft.com/office/drawing/2014/main" id="{EF9FD4DF-24D2-E3FA-415B-E33A2C5FBF5D}"/>
              </a:ext>
            </a:extLst>
          </p:cNvPr>
          <p:cNvPicPr>
            <a:picLocks noChangeAspect="1"/>
          </p:cNvPicPr>
          <p:nvPr/>
        </p:nvPicPr>
        <p:blipFill>
          <a:blip r:embed="rId2"/>
          <a:stretch>
            <a:fillRect/>
          </a:stretch>
        </p:blipFill>
        <p:spPr>
          <a:xfrm>
            <a:off x="9336506" y="1690688"/>
            <a:ext cx="2257926" cy="1970926"/>
          </a:xfrm>
          <a:prstGeom prst="rect">
            <a:avLst/>
          </a:prstGeom>
        </p:spPr>
      </p:pic>
      <p:sp>
        <p:nvSpPr>
          <p:cNvPr id="10" name="Rectangle 9">
            <a:extLst>
              <a:ext uri="{FF2B5EF4-FFF2-40B4-BE49-F238E27FC236}">
                <a16:creationId xmlns:a16="http://schemas.microsoft.com/office/drawing/2014/main" id="{C47D98AF-0532-B6E8-D93A-AE61BDE82EC0}"/>
              </a:ext>
            </a:extLst>
          </p:cNvPr>
          <p:cNvSpPr/>
          <p:nvPr/>
        </p:nvSpPr>
        <p:spPr>
          <a:xfrm>
            <a:off x="780047" y="2629919"/>
            <a:ext cx="4186990" cy="3980681"/>
          </a:xfrm>
          <a:prstGeom prst="rect">
            <a:avLst/>
          </a:prstGeom>
          <a:solidFill>
            <a:schemeClr val="accent3">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dirty="0"/>
              <a:t> </a:t>
            </a:r>
            <a:r>
              <a:rPr lang="fr-FR" b="1" dirty="0">
                <a:solidFill>
                  <a:srgbClr val="002060"/>
                </a:solidFill>
              </a:rPr>
              <a:t>Pour le salarié : </a:t>
            </a:r>
          </a:p>
          <a:p>
            <a:pPr marL="285750" indent="-285750">
              <a:buFont typeface="Arial" panose="020B0604020202020204" pitchFamily="34" charset="0"/>
              <a:buChar char="•"/>
            </a:pPr>
            <a:r>
              <a:rPr lang="fr-FR" dirty="0">
                <a:solidFill>
                  <a:srgbClr val="002060"/>
                </a:solidFill>
              </a:rPr>
              <a:t>Stress chronique</a:t>
            </a:r>
          </a:p>
          <a:p>
            <a:pPr marL="285750" indent="-285750">
              <a:buFont typeface="Arial" panose="020B0604020202020204" pitchFamily="34" charset="0"/>
              <a:buChar char="•"/>
            </a:pPr>
            <a:r>
              <a:rPr lang="en-US" dirty="0" err="1">
                <a:solidFill>
                  <a:srgbClr val="002060"/>
                </a:solidFill>
              </a:rPr>
              <a:t>Anxiété</a:t>
            </a:r>
            <a:endParaRPr lang="en-US" dirty="0">
              <a:solidFill>
                <a:srgbClr val="002060"/>
              </a:solidFill>
            </a:endParaRPr>
          </a:p>
          <a:p>
            <a:pPr marL="285750" indent="-285750">
              <a:buFont typeface="Arial" panose="020B0604020202020204" pitchFamily="34" charset="0"/>
              <a:buChar char="•"/>
            </a:pPr>
            <a:r>
              <a:rPr lang="en-US" dirty="0">
                <a:solidFill>
                  <a:srgbClr val="002060"/>
                </a:solidFill>
              </a:rPr>
              <a:t>Troubles du </a:t>
            </a:r>
            <a:r>
              <a:rPr lang="en-US" dirty="0" err="1">
                <a:solidFill>
                  <a:srgbClr val="002060"/>
                </a:solidFill>
              </a:rPr>
              <a:t>sommeil</a:t>
            </a:r>
            <a:endParaRPr lang="en-US" dirty="0">
              <a:solidFill>
                <a:srgbClr val="002060"/>
              </a:solidFill>
            </a:endParaRPr>
          </a:p>
          <a:p>
            <a:pPr marL="285750" indent="-285750">
              <a:buFont typeface="Arial" panose="020B0604020202020204" pitchFamily="34" charset="0"/>
              <a:buChar char="•"/>
            </a:pPr>
            <a:r>
              <a:rPr lang="en-US" dirty="0">
                <a:solidFill>
                  <a:srgbClr val="002060"/>
                </a:solidFill>
              </a:rPr>
              <a:t>Perte de </a:t>
            </a:r>
            <a:r>
              <a:rPr lang="en-US" dirty="0" err="1">
                <a:solidFill>
                  <a:srgbClr val="002060"/>
                </a:solidFill>
              </a:rPr>
              <a:t>confiance</a:t>
            </a:r>
            <a:r>
              <a:rPr lang="en-US" dirty="0">
                <a:solidFill>
                  <a:srgbClr val="002060"/>
                </a:solidFill>
              </a:rPr>
              <a:t> </a:t>
            </a:r>
            <a:r>
              <a:rPr lang="en-US" dirty="0" err="1">
                <a:solidFill>
                  <a:srgbClr val="002060"/>
                </a:solidFill>
              </a:rPr>
              <a:t>en</a:t>
            </a:r>
            <a:r>
              <a:rPr lang="en-US" dirty="0">
                <a:solidFill>
                  <a:srgbClr val="002060"/>
                </a:solidFill>
              </a:rPr>
              <a:t> soi</a:t>
            </a:r>
          </a:p>
          <a:p>
            <a:pPr marL="285750" indent="-285750">
              <a:buFont typeface="Arial" panose="020B0604020202020204" pitchFamily="34" charset="0"/>
              <a:buChar char="•"/>
            </a:pPr>
            <a:r>
              <a:rPr lang="en-US" dirty="0" err="1">
                <a:solidFill>
                  <a:srgbClr val="002060"/>
                </a:solidFill>
              </a:rPr>
              <a:t>Dépression</a:t>
            </a:r>
            <a:endParaRPr lang="en-US" dirty="0">
              <a:solidFill>
                <a:srgbClr val="002060"/>
              </a:solidFill>
            </a:endParaRPr>
          </a:p>
          <a:p>
            <a:pPr marL="285750" indent="-285750">
              <a:buFont typeface="Arial" panose="020B0604020202020204" pitchFamily="34" charset="0"/>
              <a:buChar char="•"/>
            </a:pPr>
            <a:r>
              <a:rPr lang="en-US" dirty="0" err="1">
                <a:solidFill>
                  <a:srgbClr val="002060"/>
                </a:solidFill>
              </a:rPr>
              <a:t>Epuisement</a:t>
            </a:r>
            <a:r>
              <a:rPr lang="en-US" dirty="0">
                <a:solidFill>
                  <a:srgbClr val="002060"/>
                </a:solidFill>
              </a:rPr>
              <a:t> </a:t>
            </a:r>
            <a:r>
              <a:rPr lang="en-US" dirty="0" err="1">
                <a:solidFill>
                  <a:srgbClr val="002060"/>
                </a:solidFill>
              </a:rPr>
              <a:t>professionnel</a:t>
            </a:r>
            <a:endParaRPr lang="en-US" dirty="0">
              <a:solidFill>
                <a:srgbClr val="002060"/>
              </a:solidFill>
            </a:endParaRPr>
          </a:p>
          <a:p>
            <a:pPr marL="285750" indent="-285750">
              <a:buFont typeface="Arial" panose="020B0604020202020204" pitchFamily="34" charset="0"/>
              <a:buChar char="•"/>
            </a:pPr>
            <a:r>
              <a:rPr lang="en-US" dirty="0">
                <a:solidFill>
                  <a:srgbClr val="002060"/>
                </a:solidFill>
              </a:rPr>
              <a:t>Troubles physiques (</a:t>
            </a:r>
            <a:r>
              <a:rPr lang="en-US" dirty="0" err="1">
                <a:solidFill>
                  <a:srgbClr val="002060"/>
                </a:solidFill>
              </a:rPr>
              <a:t>maux</a:t>
            </a:r>
            <a:r>
              <a:rPr lang="en-US" dirty="0">
                <a:solidFill>
                  <a:srgbClr val="002060"/>
                </a:solidFill>
              </a:rPr>
              <a:t> de tête, troubles digestifs, </a:t>
            </a:r>
          </a:p>
          <a:p>
            <a:pPr marL="285750" indent="-285750">
              <a:buFont typeface="Arial" panose="020B0604020202020204" pitchFamily="34" charset="0"/>
              <a:buChar char="•"/>
            </a:pPr>
            <a:r>
              <a:rPr lang="en-US" dirty="0" err="1">
                <a:solidFill>
                  <a:srgbClr val="002060"/>
                </a:solidFill>
              </a:rPr>
              <a:t>Douleurs</a:t>
            </a:r>
            <a:r>
              <a:rPr lang="en-US" dirty="0">
                <a:solidFill>
                  <a:srgbClr val="002060"/>
                </a:solidFill>
              </a:rPr>
              <a:t> </a:t>
            </a:r>
            <a:r>
              <a:rPr lang="en-US" dirty="0" err="1">
                <a:solidFill>
                  <a:srgbClr val="002060"/>
                </a:solidFill>
              </a:rPr>
              <a:t>musculaires</a:t>
            </a:r>
            <a:r>
              <a:rPr lang="en-US" dirty="0">
                <a:solidFill>
                  <a:srgbClr val="002060"/>
                </a:solidFill>
              </a:rPr>
              <a:t>, hypertension...)</a:t>
            </a:r>
            <a:endParaRPr lang="fr-FR" dirty="0">
              <a:solidFill>
                <a:srgbClr val="002060"/>
              </a:solidFill>
            </a:endParaRPr>
          </a:p>
        </p:txBody>
      </p:sp>
      <p:sp>
        <p:nvSpPr>
          <p:cNvPr id="11" name="Rectangle 10">
            <a:extLst>
              <a:ext uri="{FF2B5EF4-FFF2-40B4-BE49-F238E27FC236}">
                <a16:creationId xmlns:a16="http://schemas.microsoft.com/office/drawing/2014/main" id="{3BE1FFB7-C9DD-27BA-0A8A-379F2B13739D}"/>
              </a:ext>
            </a:extLst>
          </p:cNvPr>
          <p:cNvSpPr/>
          <p:nvPr/>
        </p:nvSpPr>
        <p:spPr>
          <a:xfrm>
            <a:off x="5388142" y="2629918"/>
            <a:ext cx="4186990" cy="3980681"/>
          </a:xfrm>
          <a:prstGeom prst="rect">
            <a:avLst/>
          </a:prstGeom>
          <a:solidFill>
            <a:schemeClr val="accent3">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dirty="0"/>
              <a:t> </a:t>
            </a:r>
            <a:r>
              <a:rPr lang="fr-FR" b="1" dirty="0">
                <a:solidFill>
                  <a:srgbClr val="002060"/>
                </a:solidFill>
              </a:rPr>
              <a:t>Pour l’entreprise :</a:t>
            </a:r>
          </a:p>
          <a:p>
            <a:pPr marL="285750" indent="-285750">
              <a:buFont typeface="Arial" panose="020B0604020202020204" pitchFamily="34" charset="0"/>
              <a:buChar char="•"/>
            </a:pPr>
            <a:r>
              <a:rPr lang="fr-FR" dirty="0">
                <a:solidFill>
                  <a:srgbClr val="002060"/>
                </a:solidFill>
              </a:rPr>
              <a:t>Augmentation de l’absentéisme</a:t>
            </a:r>
          </a:p>
          <a:p>
            <a:pPr marL="285750" indent="-285750">
              <a:buFont typeface="Arial" panose="020B0604020202020204" pitchFamily="34" charset="0"/>
              <a:buChar char="•"/>
            </a:pPr>
            <a:r>
              <a:rPr lang="fr-FR" dirty="0">
                <a:solidFill>
                  <a:srgbClr val="002060"/>
                </a:solidFill>
              </a:rPr>
              <a:t>Turn over plus important</a:t>
            </a:r>
          </a:p>
          <a:p>
            <a:pPr marL="285750" indent="-285750">
              <a:buFont typeface="Arial" panose="020B0604020202020204" pitchFamily="34" charset="0"/>
              <a:buChar char="•"/>
            </a:pPr>
            <a:r>
              <a:rPr lang="en-US" dirty="0" err="1">
                <a:solidFill>
                  <a:srgbClr val="002060"/>
                </a:solidFill>
              </a:rPr>
              <a:t>Baisse</a:t>
            </a:r>
            <a:r>
              <a:rPr lang="en-US" dirty="0">
                <a:solidFill>
                  <a:srgbClr val="002060"/>
                </a:solidFill>
              </a:rPr>
              <a:t> de la </a:t>
            </a:r>
            <a:r>
              <a:rPr lang="en-US" dirty="0" err="1">
                <a:solidFill>
                  <a:srgbClr val="002060"/>
                </a:solidFill>
              </a:rPr>
              <a:t>qualité</a:t>
            </a:r>
            <a:r>
              <a:rPr lang="en-US" dirty="0">
                <a:solidFill>
                  <a:srgbClr val="002060"/>
                </a:solidFill>
              </a:rPr>
              <a:t> du travail</a:t>
            </a:r>
            <a:endParaRPr lang="fr-FR" dirty="0">
              <a:solidFill>
                <a:srgbClr val="002060"/>
              </a:solidFill>
            </a:endParaRPr>
          </a:p>
          <a:p>
            <a:pPr marL="285750" indent="-285750">
              <a:buFont typeface="Arial" panose="020B0604020202020204" pitchFamily="34" charset="0"/>
              <a:buChar char="•"/>
            </a:pPr>
            <a:r>
              <a:rPr lang="en-US" dirty="0">
                <a:solidFill>
                  <a:srgbClr val="002060"/>
                </a:solidFill>
              </a:rPr>
              <a:t>Augmentation des accidents du travail</a:t>
            </a:r>
            <a:r>
              <a:rPr lang="fr-FR" dirty="0">
                <a:solidFill>
                  <a:srgbClr val="002060"/>
                </a:solidFill>
              </a:rPr>
              <a:t> </a:t>
            </a:r>
          </a:p>
          <a:p>
            <a:pPr marL="285750" indent="-285750">
              <a:buFont typeface="Arial" panose="020B0604020202020204" pitchFamily="34" charset="0"/>
              <a:buChar char="•"/>
            </a:pPr>
            <a:r>
              <a:rPr lang="en-US" dirty="0" err="1">
                <a:solidFill>
                  <a:srgbClr val="002060"/>
                </a:solidFill>
              </a:rPr>
              <a:t>Baisse</a:t>
            </a:r>
            <a:r>
              <a:rPr lang="en-US" dirty="0">
                <a:solidFill>
                  <a:srgbClr val="002060"/>
                </a:solidFill>
              </a:rPr>
              <a:t> de la performance collective</a:t>
            </a:r>
            <a:endParaRPr lang="fr-FR" dirty="0">
              <a:solidFill>
                <a:srgbClr val="002060"/>
              </a:solidFill>
            </a:endParaRPr>
          </a:p>
          <a:p>
            <a:endParaRPr lang="fr-FR" b="1" dirty="0">
              <a:solidFill>
                <a:srgbClr val="002060"/>
              </a:solidFill>
            </a:endParaRPr>
          </a:p>
        </p:txBody>
      </p:sp>
    </p:spTree>
    <p:extLst>
      <p:ext uri="{BB962C8B-B14F-4D97-AF65-F5344CB8AC3E}">
        <p14:creationId xmlns:p14="http://schemas.microsoft.com/office/powerpoint/2010/main" val="21877550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E7B7D66F-389B-FE32-6F74-6CE3FD1FA71B}"/>
              </a:ext>
            </a:extLst>
          </p:cNvPr>
          <p:cNvSpPr>
            <a:spLocks noGrp="1"/>
          </p:cNvSpPr>
          <p:nvPr>
            <p:ph idx="1"/>
          </p:nvPr>
        </p:nvSpPr>
        <p:spPr>
          <a:xfrm>
            <a:off x="838199" y="1866900"/>
            <a:ext cx="10734675" cy="4305300"/>
          </a:xfrm>
        </p:spPr>
        <p:txBody>
          <a:bodyPr>
            <a:normAutofit fontScale="85000" lnSpcReduction="20000"/>
          </a:bodyPr>
          <a:lstStyle/>
          <a:p>
            <a:pPr marL="0" indent="0">
              <a:buNone/>
            </a:pPr>
            <a:r>
              <a:rPr lang="fr-FR" sz="2100" b="1" dirty="0"/>
              <a:t>Quel est le rôle du CSE ?</a:t>
            </a:r>
          </a:p>
          <a:p>
            <a:pPr marL="0" indent="0">
              <a:buNone/>
            </a:pPr>
            <a:endParaRPr lang="fr-FR" sz="1800" b="1" dirty="0"/>
          </a:p>
          <a:p>
            <a:pPr>
              <a:lnSpc>
                <a:spcPct val="110000"/>
              </a:lnSpc>
            </a:pPr>
            <a:r>
              <a:rPr lang="en-US" sz="1800" dirty="0" err="1"/>
              <a:t>Contribuer</a:t>
            </a:r>
            <a:r>
              <a:rPr lang="en-US" sz="1800" dirty="0"/>
              <a:t> à la </a:t>
            </a:r>
            <a:r>
              <a:rPr lang="en-US" sz="1800" dirty="0" err="1"/>
              <a:t>prévention</a:t>
            </a:r>
            <a:r>
              <a:rPr lang="en-US" sz="1800" dirty="0"/>
              <a:t> des </a:t>
            </a:r>
            <a:r>
              <a:rPr lang="en-US" sz="1800" dirty="0" err="1"/>
              <a:t>risques</a:t>
            </a:r>
            <a:r>
              <a:rPr lang="en-US" sz="1800" dirty="0"/>
              <a:t> </a:t>
            </a:r>
            <a:r>
              <a:rPr lang="en-US" sz="1800" dirty="0" err="1"/>
              <a:t>professionnels</a:t>
            </a:r>
            <a:r>
              <a:rPr lang="en-US" sz="1800" dirty="0"/>
              <a:t> et des RPS</a:t>
            </a:r>
          </a:p>
          <a:p>
            <a:pPr marL="0" indent="0">
              <a:lnSpc>
                <a:spcPct val="110000"/>
              </a:lnSpc>
              <a:buNone/>
            </a:pPr>
            <a:endParaRPr lang="en-US" sz="1800" dirty="0"/>
          </a:p>
          <a:p>
            <a:pPr>
              <a:lnSpc>
                <a:spcPct val="110000"/>
              </a:lnSpc>
            </a:pPr>
            <a:r>
              <a:rPr lang="en-US" sz="1800" dirty="0" err="1"/>
              <a:t>Recueillir</a:t>
            </a:r>
            <a:r>
              <a:rPr lang="en-US" sz="1800" dirty="0"/>
              <a:t> les </a:t>
            </a:r>
            <a:r>
              <a:rPr lang="en-US" sz="1800" dirty="0" err="1"/>
              <a:t>signalements</a:t>
            </a:r>
            <a:r>
              <a:rPr lang="en-US" sz="1800" dirty="0"/>
              <a:t> des salaries</a:t>
            </a:r>
          </a:p>
          <a:p>
            <a:pPr marL="0" indent="0">
              <a:lnSpc>
                <a:spcPct val="110000"/>
              </a:lnSpc>
              <a:buNone/>
            </a:pPr>
            <a:endParaRPr lang="en-US" sz="1800" dirty="0"/>
          </a:p>
          <a:p>
            <a:pPr>
              <a:lnSpc>
                <a:spcPct val="110000"/>
              </a:lnSpc>
            </a:pPr>
            <a:r>
              <a:rPr lang="en-US" sz="1800" dirty="0" err="1"/>
              <a:t>Alerter</a:t>
            </a:r>
            <a:r>
              <a:rPr lang="en-US" sz="1800" dirty="0"/>
              <a:t> </a:t>
            </a:r>
            <a:r>
              <a:rPr lang="en-US" sz="1800" dirty="0" err="1"/>
              <a:t>l'employeur</a:t>
            </a:r>
            <a:endParaRPr lang="en-US" sz="1800" dirty="0"/>
          </a:p>
          <a:p>
            <a:pPr marL="0" indent="0">
              <a:lnSpc>
                <a:spcPct val="110000"/>
              </a:lnSpc>
              <a:buNone/>
            </a:pPr>
            <a:endParaRPr lang="en-US" sz="1800" dirty="0"/>
          </a:p>
          <a:p>
            <a:pPr>
              <a:lnSpc>
                <a:spcPct val="110000"/>
              </a:lnSpc>
            </a:pPr>
            <a:r>
              <a:rPr lang="en-US" sz="1800" dirty="0"/>
              <a:t>Proposer des </a:t>
            </a:r>
            <a:r>
              <a:rPr lang="en-US" sz="1800" dirty="0" err="1"/>
              <a:t>mesures</a:t>
            </a:r>
            <a:r>
              <a:rPr lang="en-US" sz="1800" dirty="0"/>
              <a:t> de prevention</a:t>
            </a:r>
          </a:p>
          <a:p>
            <a:pPr marL="0" indent="0">
              <a:lnSpc>
                <a:spcPct val="110000"/>
              </a:lnSpc>
              <a:buNone/>
            </a:pPr>
            <a:endParaRPr lang="en-US" sz="1800" dirty="0"/>
          </a:p>
          <a:p>
            <a:pPr>
              <a:lnSpc>
                <a:spcPct val="110000"/>
              </a:lnSpc>
            </a:pPr>
            <a:r>
              <a:rPr lang="en-US" sz="1800" dirty="0" err="1"/>
              <a:t>Participer</a:t>
            </a:r>
            <a:r>
              <a:rPr lang="en-US" sz="1800" dirty="0"/>
              <a:t> aux </a:t>
            </a:r>
            <a:r>
              <a:rPr lang="en-US" sz="1800" dirty="0" err="1"/>
              <a:t>enquêtes</a:t>
            </a:r>
            <a:r>
              <a:rPr lang="en-US" sz="1800" dirty="0"/>
              <a:t> </a:t>
            </a:r>
            <a:r>
              <a:rPr lang="en-US" sz="1800" dirty="0" err="1"/>
              <a:t>en</a:t>
            </a:r>
            <a:r>
              <a:rPr lang="en-US" sz="1800" dirty="0"/>
              <a:t> </a:t>
            </a:r>
            <a:r>
              <a:rPr lang="en-US" sz="1800" dirty="0" err="1"/>
              <a:t>cas</a:t>
            </a:r>
            <a:r>
              <a:rPr lang="en-US" sz="1800" dirty="0"/>
              <a:t> </a:t>
            </a:r>
            <a:r>
              <a:rPr lang="en-US" sz="1800" dirty="0" err="1"/>
              <a:t>d'accident</a:t>
            </a:r>
            <a:r>
              <a:rPr lang="en-US" sz="1800" dirty="0"/>
              <a:t> </a:t>
            </a:r>
            <a:r>
              <a:rPr lang="en-US" sz="1800" dirty="0" err="1"/>
              <a:t>ou</a:t>
            </a:r>
            <a:r>
              <a:rPr lang="en-US" sz="1800" dirty="0"/>
              <a:t> de situation grave</a:t>
            </a:r>
          </a:p>
          <a:p>
            <a:pPr marL="0" indent="0">
              <a:lnSpc>
                <a:spcPct val="110000"/>
              </a:lnSpc>
              <a:buNone/>
            </a:pPr>
            <a:endParaRPr lang="en-US" sz="1800" dirty="0"/>
          </a:p>
          <a:p>
            <a:pPr>
              <a:lnSpc>
                <a:spcPct val="110000"/>
              </a:lnSpc>
            </a:pPr>
            <a:r>
              <a:rPr lang="en-US" sz="1800" dirty="0" err="1"/>
              <a:t>Exercer</a:t>
            </a:r>
            <a:r>
              <a:rPr lang="en-US" sz="1800" dirty="0"/>
              <a:t> le </a:t>
            </a:r>
            <a:r>
              <a:rPr lang="en-US" sz="1800" b="1" dirty="0"/>
              <a:t>droit </a:t>
            </a:r>
            <a:r>
              <a:rPr lang="en-US" sz="1800" b="1" dirty="0" err="1"/>
              <a:t>d'alerte</a:t>
            </a:r>
            <a:r>
              <a:rPr lang="en-US" sz="1800" b="1" dirty="0"/>
              <a:t> </a:t>
            </a:r>
            <a:r>
              <a:rPr lang="en-US" sz="1800" b="1" dirty="0" err="1"/>
              <a:t>en</a:t>
            </a:r>
            <a:r>
              <a:rPr lang="en-US" sz="1800" b="1" dirty="0"/>
              <a:t> </a:t>
            </a:r>
            <a:r>
              <a:rPr lang="en-US" sz="1800" b="1" dirty="0" err="1"/>
              <a:t>cas</a:t>
            </a:r>
            <a:r>
              <a:rPr lang="en-US" sz="1800" b="1" dirty="0"/>
              <a:t> </a:t>
            </a:r>
            <a:r>
              <a:rPr lang="en-US" sz="1800" b="1" dirty="0" err="1"/>
              <a:t>d'atteinte</a:t>
            </a:r>
            <a:r>
              <a:rPr lang="en-US" sz="1800" b="1" dirty="0"/>
              <a:t> aux droits des </a:t>
            </a:r>
            <a:r>
              <a:rPr lang="en-US" sz="1800" b="1" dirty="0" err="1"/>
              <a:t>personnes</a:t>
            </a:r>
            <a:r>
              <a:rPr lang="en-US" sz="1800" dirty="0"/>
              <a:t>, </a:t>
            </a:r>
            <a:r>
              <a:rPr lang="en-US" sz="1800" dirty="0" err="1"/>
              <a:t>notamment</a:t>
            </a:r>
            <a:r>
              <a:rPr lang="en-US" sz="1800" dirty="0"/>
              <a:t> </a:t>
            </a:r>
            <a:r>
              <a:rPr lang="en-US" sz="1800" dirty="0" err="1"/>
              <a:t>en</a:t>
            </a:r>
            <a:r>
              <a:rPr lang="en-US" sz="1800" dirty="0"/>
              <a:t> </a:t>
            </a:r>
            <a:r>
              <a:rPr lang="en-US" sz="1800" dirty="0" err="1"/>
              <a:t>cas</a:t>
            </a:r>
            <a:r>
              <a:rPr lang="en-US" sz="1800" dirty="0"/>
              <a:t> de </a:t>
            </a:r>
            <a:r>
              <a:rPr lang="en-US" sz="1800" dirty="0" err="1"/>
              <a:t>harcèlement</a:t>
            </a:r>
            <a:r>
              <a:rPr lang="en-US" sz="1800" dirty="0"/>
              <a:t> moral</a:t>
            </a:r>
          </a:p>
          <a:p>
            <a:pPr marL="0" indent="0">
              <a:buNone/>
            </a:pPr>
            <a:endParaRPr lang="en-US" sz="1800" dirty="0"/>
          </a:p>
          <a:p>
            <a:pPr marL="0" indent="0">
              <a:buNone/>
            </a:pPr>
            <a:endParaRPr lang="en-US" sz="1800" b="1" dirty="0"/>
          </a:p>
        </p:txBody>
      </p:sp>
      <p:sp>
        <p:nvSpPr>
          <p:cNvPr id="4" name="Espace réservé de la date 3">
            <a:extLst>
              <a:ext uri="{FF2B5EF4-FFF2-40B4-BE49-F238E27FC236}">
                <a16:creationId xmlns:a16="http://schemas.microsoft.com/office/drawing/2014/main" id="{0298148A-CD0E-6DB7-E3A6-0DD1E0A391B0}"/>
              </a:ext>
            </a:extLst>
          </p:cNvPr>
          <p:cNvSpPr>
            <a:spLocks noGrp="1"/>
          </p:cNvSpPr>
          <p:nvPr>
            <p:ph type="dt" sz="half" idx="10"/>
          </p:nvPr>
        </p:nvSpPr>
        <p:spPr/>
        <p:txBody>
          <a:bodyPr/>
          <a:lstStyle/>
          <a:p>
            <a:r>
              <a:rPr lang="fr-FR" dirty="0"/>
              <a:t>Juillet 2026</a:t>
            </a:r>
            <a:endParaRPr lang="en-US" dirty="0"/>
          </a:p>
        </p:txBody>
      </p:sp>
      <p:sp>
        <p:nvSpPr>
          <p:cNvPr id="6" name="Espace réservé du numéro de diapositive 5">
            <a:extLst>
              <a:ext uri="{FF2B5EF4-FFF2-40B4-BE49-F238E27FC236}">
                <a16:creationId xmlns:a16="http://schemas.microsoft.com/office/drawing/2014/main" id="{6F0B8BDC-0725-64B4-DABA-35DEEB97D381}"/>
              </a:ext>
            </a:extLst>
          </p:cNvPr>
          <p:cNvSpPr>
            <a:spLocks noGrp="1"/>
          </p:cNvSpPr>
          <p:nvPr>
            <p:ph type="sldNum" sz="quarter" idx="12"/>
          </p:nvPr>
        </p:nvSpPr>
        <p:spPr/>
        <p:txBody>
          <a:bodyPr/>
          <a:lstStyle/>
          <a:p>
            <a:fld id="{B9713C8C-8E70-45D5-AE59-23E60168254E}" type="slidenum">
              <a:rPr lang="en-US" smtClean="0"/>
              <a:t>11</a:t>
            </a:fld>
            <a:endParaRPr lang="en-US" dirty="0"/>
          </a:p>
        </p:txBody>
      </p:sp>
      <p:sp>
        <p:nvSpPr>
          <p:cNvPr id="7" name="Titre 1">
            <a:extLst>
              <a:ext uri="{FF2B5EF4-FFF2-40B4-BE49-F238E27FC236}">
                <a16:creationId xmlns:a16="http://schemas.microsoft.com/office/drawing/2014/main" id="{9A2104A9-0557-AFC2-4E4E-CCC95D73A19D}"/>
              </a:ext>
            </a:extLst>
          </p:cNvPr>
          <p:cNvSpPr>
            <a:spLocks noGrp="1"/>
          </p:cNvSpPr>
          <p:nvPr>
            <p:ph type="title"/>
          </p:nvPr>
        </p:nvSpPr>
        <p:spPr>
          <a:xfrm>
            <a:off x="838200" y="365125"/>
            <a:ext cx="10515600" cy="1325563"/>
          </a:xfrm>
        </p:spPr>
        <p:txBody>
          <a:bodyPr anchor="ctr">
            <a:normAutofit/>
          </a:bodyPr>
          <a:lstStyle/>
          <a:p>
            <a:r>
              <a:rPr lang="fr-FR" dirty="0"/>
              <a:t>2.Comprendre les RPS – les violences internes- Focus sur le harcèlement moral</a:t>
            </a:r>
            <a:endParaRPr lang="en-US" dirty="0"/>
          </a:p>
        </p:txBody>
      </p:sp>
    </p:spTree>
    <p:custDataLst>
      <p:tags r:id="rId1"/>
    </p:custDataLst>
    <p:extLst>
      <p:ext uri="{BB962C8B-B14F-4D97-AF65-F5344CB8AC3E}">
        <p14:creationId xmlns:p14="http://schemas.microsoft.com/office/powerpoint/2010/main" val="8377572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5D0692-FA2E-A8AD-0108-045FB81C2DFE}"/>
            </a:ext>
          </a:extLst>
        </p:cNvPr>
        <p:cNvGrpSpPr/>
        <p:nvPr/>
      </p:nvGrpSpPr>
      <p:grpSpPr>
        <a:xfrm>
          <a:off x="0" y="0"/>
          <a:ext cx="0" cy="0"/>
          <a:chOff x="0" y="0"/>
          <a:chExt cx="0" cy="0"/>
        </a:xfrm>
      </p:grpSpPr>
      <p:sp>
        <p:nvSpPr>
          <p:cNvPr id="6" name="Espace réservé du numéro de diapositive 5">
            <a:extLst>
              <a:ext uri="{FF2B5EF4-FFF2-40B4-BE49-F238E27FC236}">
                <a16:creationId xmlns:a16="http://schemas.microsoft.com/office/drawing/2014/main" id="{F03EEE80-6FFA-22E7-342A-DDCE49E4C929}"/>
              </a:ext>
            </a:extLst>
          </p:cNvPr>
          <p:cNvSpPr>
            <a:spLocks noGrp="1"/>
          </p:cNvSpPr>
          <p:nvPr>
            <p:ph type="sldNum" sz="quarter" idx="12"/>
          </p:nvPr>
        </p:nvSpPr>
        <p:spPr/>
        <p:txBody>
          <a:bodyPr/>
          <a:lstStyle/>
          <a:p>
            <a:fld id="{B9713C8C-8E70-45D5-AE59-23E60168254E}" type="slidenum">
              <a:rPr lang="en-US" smtClean="0"/>
              <a:t>12</a:t>
            </a:fld>
            <a:endParaRPr lang="en-US" dirty="0"/>
          </a:p>
        </p:txBody>
      </p:sp>
      <p:sp>
        <p:nvSpPr>
          <p:cNvPr id="7" name="Titre 1">
            <a:extLst>
              <a:ext uri="{FF2B5EF4-FFF2-40B4-BE49-F238E27FC236}">
                <a16:creationId xmlns:a16="http://schemas.microsoft.com/office/drawing/2014/main" id="{3A00FD37-C11D-BCB4-95E4-27B0C6935363}"/>
              </a:ext>
            </a:extLst>
          </p:cNvPr>
          <p:cNvSpPr>
            <a:spLocks noGrp="1"/>
          </p:cNvSpPr>
          <p:nvPr>
            <p:ph type="title"/>
          </p:nvPr>
        </p:nvSpPr>
        <p:spPr>
          <a:xfrm>
            <a:off x="942975" y="416237"/>
            <a:ext cx="10515600" cy="1325563"/>
          </a:xfrm>
        </p:spPr>
        <p:txBody>
          <a:bodyPr anchor="ctr">
            <a:normAutofit/>
          </a:bodyPr>
          <a:lstStyle/>
          <a:p>
            <a:r>
              <a:rPr lang="fr-FR" dirty="0"/>
              <a:t>2.Comprendre les RPS – les violences externes </a:t>
            </a:r>
            <a:endParaRPr lang="en-US" dirty="0"/>
          </a:p>
        </p:txBody>
      </p:sp>
      <p:sp>
        <p:nvSpPr>
          <p:cNvPr id="10" name="Espace réservé de la date 3">
            <a:extLst>
              <a:ext uri="{FF2B5EF4-FFF2-40B4-BE49-F238E27FC236}">
                <a16:creationId xmlns:a16="http://schemas.microsoft.com/office/drawing/2014/main" id="{BDCB64A5-A1B4-D682-B082-908C0453D8A5}"/>
              </a:ext>
            </a:extLst>
          </p:cNvPr>
          <p:cNvSpPr>
            <a:spLocks noGrp="1"/>
          </p:cNvSpPr>
          <p:nvPr>
            <p:ph type="dt" sz="half" idx="10"/>
          </p:nvPr>
        </p:nvSpPr>
        <p:spPr>
          <a:xfrm>
            <a:off x="838200" y="6356350"/>
            <a:ext cx="2743200" cy="365125"/>
          </a:xfrm>
        </p:spPr>
        <p:txBody>
          <a:bodyPr/>
          <a:lstStyle/>
          <a:p>
            <a:r>
              <a:rPr lang="fr-FR" dirty="0"/>
              <a:t>Juillet 2026</a:t>
            </a:r>
            <a:endParaRPr lang="en-US" dirty="0"/>
          </a:p>
        </p:txBody>
      </p:sp>
      <p:pic>
        <p:nvPicPr>
          <p:cNvPr id="12" name="Image 11">
            <a:extLst>
              <a:ext uri="{FF2B5EF4-FFF2-40B4-BE49-F238E27FC236}">
                <a16:creationId xmlns:a16="http://schemas.microsoft.com/office/drawing/2014/main" id="{46B2D23B-944C-B01A-3EB2-05B9F64BD524}"/>
              </a:ext>
            </a:extLst>
          </p:cNvPr>
          <p:cNvPicPr>
            <a:picLocks noChangeAspect="1"/>
          </p:cNvPicPr>
          <p:nvPr/>
        </p:nvPicPr>
        <p:blipFill>
          <a:blip r:embed="rId3"/>
          <a:stretch>
            <a:fillRect/>
          </a:stretch>
        </p:blipFill>
        <p:spPr>
          <a:xfrm>
            <a:off x="3011486" y="5645150"/>
            <a:ext cx="930277" cy="1076325"/>
          </a:xfrm>
          <a:prstGeom prst="rect">
            <a:avLst/>
          </a:prstGeom>
        </p:spPr>
      </p:pic>
      <p:sp>
        <p:nvSpPr>
          <p:cNvPr id="9" name="Espace réservé du contenu 8">
            <a:extLst>
              <a:ext uri="{FF2B5EF4-FFF2-40B4-BE49-F238E27FC236}">
                <a16:creationId xmlns:a16="http://schemas.microsoft.com/office/drawing/2014/main" id="{E1F3E0FA-FCA0-8DCF-7902-A16511F1EAF6}"/>
              </a:ext>
            </a:extLst>
          </p:cNvPr>
          <p:cNvSpPr>
            <a:spLocks noGrp="1"/>
          </p:cNvSpPr>
          <p:nvPr>
            <p:ph idx="1"/>
          </p:nvPr>
        </p:nvSpPr>
        <p:spPr>
          <a:xfrm>
            <a:off x="371475" y="1647825"/>
            <a:ext cx="10515600" cy="4133850"/>
          </a:xfrm>
        </p:spPr>
        <p:txBody>
          <a:bodyPr/>
          <a:lstStyle/>
          <a:p>
            <a:pPr marL="0" indent="0">
              <a:buNone/>
            </a:pPr>
            <a:r>
              <a:rPr lang="en-US" sz="1600" dirty="0"/>
              <a:t>Elles </a:t>
            </a:r>
            <a:r>
              <a:rPr lang="en-US" sz="1600" dirty="0" err="1"/>
              <a:t>viennent</a:t>
            </a:r>
            <a:r>
              <a:rPr lang="en-US" sz="1600" dirty="0"/>
              <a:t> de </a:t>
            </a:r>
            <a:r>
              <a:rPr lang="en-US" sz="1600" b="1" dirty="0" err="1"/>
              <a:t>personnes</a:t>
            </a:r>
            <a:r>
              <a:rPr lang="en-US" sz="1600" b="1" dirty="0"/>
              <a:t> </a:t>
            </a:r>
            <a:r>
              <a:rPr lang="en-US" sz="1600" b="1" dirty="0" err="1"/>
              <a:t>extérieures</a:t>
            </a:r>
            <a:r>
              <a:rPr lang="en-US" sz="1600" dirty="0"/>
              <a:t> : clients, </a:t>
            </a:r>
            <a:r>
              <a:rPr lang="en-US" sz="1600" dirty="0" err="1"/>
              <a:t>usagers</a:t>
            </a:r>
            <a:r>
              <a:rPr lang="en-US" sz="1600" dirty="0"/>
              <a:t>, patients, </a:t>
            </a:r>
            <a:r>
              <a:rPr lang="en-US" sz="1600" dirty="0" err="1"/>
              <a:t>fournisseurs</a:t>
            </a:r>
            <a:endParaRPr lang="en-US" dirty="0"/>
          </a:p>
        </p:txBody>
      </p:sp>
      <p:sp>
        <p:nvSpPr>
          <p:cNvPr id="15" name="Ellipse 14">
            <a:extLst>
              <a:ext uri="{FF2B5EF4-FFF2-40B4-BE49-F238E27FC236}">
                <a16:creationId xmlns:a16="http://schemas.microsoft.com/office/drawing/2014/main" id="{032B1869-DFA6-1D8B-B466-8C5967DA723C}"/>
              </a:ext>
            </a:extLst>
          </p:cNvPr>
          <p:cNvSpPr/>
          <p:nvPr/>
        </p:nvSpPr>
        <p:spPr>
          <a:xfrm>
            <a:off x="280988" y="2439834"/>
            <a:ext cx="4014787" cy="267636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600" b="1" dirty="0">
                <a:solidFill>
                  <a:schemeClr val="tx1"/>
                </a:solidFill>
              </a:rPr>
              <a:t>Formes principales</a:t>
            </a:r>
          </a:p>
          <a:p>
            <a:pPr algn="ctr"/>
            <a:endParaRPr lang="fr-FR" sz="1600" b="1" dirty="0">
              <a:solidFill>
                <a:schemeClr val="tx1"/>
              </a:solidFill>
            </a:endParaRPr>
          </a:p>
          <a:p>
            <a:pPr algn="ctr"/>
            <a:r>
              <a:rPr lang="fr-FR" sz="1600" dirty="0">
                <a:solidFill>
                  <a:schemeClr val="tx1"/>
                </a:solidFill>
              </a:rPr>
              <a:t>Agressions verbales,</a:t>
            </a:r>
          </a:p>
          <a:p>
            <a:pPr algn="ctr"/>
            <a:r>
              <a:rPr lang="fr-FR" sz="1600" dirty="0">
                <a:solidFill>
                  <a:schemeClr val="tx1"/>
                </a:solidFill>
              </a:rPr>
              <a:t>Menaces, </a:t>
            </a:r>
          </a:p>
          <a:p>
            <a:pPr algn="ctr"/>
            <a:r>
              <a:rPr lang="fr-FR" sz="1600" dirty="0">
                <a:solidFill>
                  <a:schemeClr val="tx1"/>
                </a:solidFill>
              </a:rPr>
              <a:t>Incivilités répétées,</a:t>
            </a:r>
          </a:p>
          <a:p>
            <a:pPr algn="ctr"/>
            <a:r>
              <a:rPr lang="fr-FR" sz="1600" dirty="0">
                <a:solidFill>
                  <a:schemeClr val="tx1"/>
                </a:solidFill>
              </a:rPr>
              <a:t>Agressions physiques </a:t>
            </a:r>
          </a:p>
          <a:p>
            <a:pPr algn="ctr"/>
            <a:endParaRPr lang="fr-FR" sz="1600" b="1" dirty="0">
              <a:solidFill>
                <a:schemeClr val="tx1"/>
              </a:solidFill>
            </a:endParaRPr>
          </a:p>
          <a:p>
            <a:pPr algn="ctr"/>
            <a:endParaRPr lang="en-US" dirty="0"/>
          </a:p>
        </p:txBody>
      </p:sp>
      <p:sp>
        <p:nvSpPr>
          <p:cNvPr id="16" name="Rectangle 15">
            <a:extLst>
              <a:ext uri="{FF2B5EF4-FFF2-40B4-BE49-F238E27FC236}">
                <a16:creationId xmlns:a16="http://schemas.microsoft.com/office/drawing/2014/main" id="{C009BE23-1C85-AFCA-A675-B657EC173BB2}"/>
              </a:ext>
            </a:extLst>
          </p:cNvPr>
          <p:cNvSpPr/>
          <p:nvPr/>
        </p:nvSpPr>
        <p:spPr>
          <a:xfrm>
            <a:off x="4048125" y="5349406"/>
            <a:ext cx="8058150" cy="1514474"/>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Dans un service </a:t>
            </a:r>
            <a:r>
              <a:rPr lang="en-US" sz="1600" dirty="0" err="1">
                <a:solidFill>
                  <a:schemeClr val="tx1"/>
                </a:solidFill>
              </a:rPr>
              <a:t>d’accueil</a:t>
            </a:r>
            <a:r>
              <a:rPr lang="en-US" sz="1600" dirty="0">
                <a:solidFill>
                  <a:schemeClr val="tx1"/>
                </a:solidFill>
              </a:rPr>
              <a:t>, les </a:t>
            </a:r>
            <a:r>
              <a:rPr lang="en-US" sz="1600" dirty="0" err="1">
                <a:solidFill>
                  <a:schemeClr val="tx1"/>
                </a:solidFill>
              </a:rPr>
              <a:t>salariés</a:t>
            </a:r>
            <a:r>
              <a:rPr lang="en-US" sz="1600" dirty="0">
                <a:solidFill>
                  <a:schemeClr val="tx1"/>
                </a:solidFill>
              </a:rPr>
              <a:t> </a:t>
            </a:r>
            <a:r>
              <a:rPr lang="en-US" sz="1600" dirty="0" err="1">
                <a:solidFill>
                  <a:schemeClr val="tx1"/>
                </a:solidFill>
              </a:rPr>
              <a:t>subissent</a:t>
            </a:r>
            <a:r>
              <a:rPr lang="en-US" sz="1600" dirty="0">
                <a:solidFill>
                  <a:schemeClr val="tx1"/>
                </a:solidFill>
              </a:rPr>
              <a:t> </a:t>
            </a:r>
            <a:r>
              <a:rPr lang="en-US" sz="1600" dirty="0" err="1">
                <a:solidFill>
                  <a:schemeClr val="tx1"/>
                </a:solidFill>
              </a:rPr>
              <a:t>insultes</a:t>
            </a:r>
            <a:r>
              <a:rPr lang="en-US" sz="1600" dirty="0">
                <a:solidFill>
                  <a:schemeClr val="tx1"/>
                </a:solidFill>
              </a:rPr>
              <a:t> et menaces de la part </a:t>
            </a:r>
            <a:r>
              <a:rPr lang="en-US" sz="1600" dirty="0" err="1">
                <a:solidFill>
                  <a:schemeClr val="tx1"/>
                </a:solidFill>
              </a:rPr>
              <a:t>d’usagers</a:t>
            </a:r>
            <a:r>
              <a:rPr lang="en-US" sz="1600" dirty="0">
                <a:solidFill>
                  <a:schemeClr val="tx1"/>
                </a:solidFill>
              </a:rPr>
              <a:t> </a:t>
            </a:r>
            <a:r>
              <a:rPr lang="en-US" sz="1600" dirty="0" err="1">
                <a:solidFill>
                  <a:schemeClr val="tx1"/>
                </a:solidFill>
              </a:rPr>
              <a:t>mécontents</a:t>
            </a:r>
            <a:r>
              <a:rPr lang="en-US" sz="1600" dirty="0">
                <a:solidFill>
                  <a:schemeClr val="tx1"/>
                </a:solidFill>
              </a:rPr>
              <a:t>. </a:t>
            </a:r>
            <a:r>
              <a:rPr lang="en-US" sz="1600" dirty="0" err="1">
                <a:solidFill>
                  <a:schemeClr val="tx1"/>
                </a:solidFill>
              </a:rPr>
              <a:t>Aucun</a:t>
            </a:r>
            <a:r>
              <a:rPr lang="en-US" sz="1600" dirty="0">
                <a:solidFill>
                  <a:schemeClr val="tx1"/>
                </a:solidFill>
              </a:rPr>
              <a:t> </a:t>
            </a:r>
            <a:r>
              <a:rPr lang="en-US" sz="1600" dirty="0" err="1">
                <a:solidFill>
                  <a:schemeClr val="tx1"/>
                </a:solidFill>
              </a:rPr>
              <a:t>dispositif</a:t>
            </a:r>
            <a:r>
              <a:rPr lang="en-US" sz="1600" dirty="0">
                <a:solidFill>
                  <a:schemeClr val="tx1"/>
                </a:solidFill>
              </a:rPr>
              <a:t> de sécurité </a:t>
            </a:r>
            <a:r>
              <a:rPr lang="en-US" sz="1600" dirty="0" err="1">
                <a:solidFill>
                  <a:schemeClr val="tx1"/>
                </a:solidFill>
              </a:rPr>
              <a:t>n’est</a:t>
            </a:r>
            <a:r>
              <a:rPr lang="en-US" sz="1600" dirty="0">
                <a:solidFill>
                  <a:schemeClr val="tx1"/>
                </a:solidFill>
              </a:rPr>
              <a:t> </a:t>
            </a:r>
            <a:r>
              <a:rPr lang="en-US" sz="1600" dirty="0" err="1">
                <a:solidFill>
                  <a:schemeClr val="tx1"/>
                </a:solidFill>
              </a:rPr>
              <a:t>prévu</a:t>
            </a:r>
            <a:r>
              <a:rPr lang="en-US" sz="1600" dirty="0">
                <a:solidFill>
                  <a:schemeClr val="tx1"/>
                </a:solidFill>
              </a:rPr>
              <a:t>.</a:t>
            </a:r>
          </a:p>
          <a:p>
            <a:pPr algn="ctr"/>
            <a:r>
              <a:rPr lang="en-US" sz="1600" b="1" dirty="0">
                <a:solidFill>
                  <a:schemeClr val="tx1"/>
                </a:solidFill>
              </a:rPr>
              <a:t> </a:t>
            </a:r>
            <a:r>
              <a:rPr lang="en-US" sz="1600" b="1" dirty="0" err="1">
                <a:solidFill>
                  <a:schemeClr val="tx1"/>
                </a:solidFill>
              </a:rPr>
              <a:t>Rôle</a:t>
            </a:r>
            <a:r>
              <a:rPr lang="en-US" sz="1600" b="1" dirty="0">
                <a:solidFill>
                  <a:schemeClr val="tx1"/>
                </a:solidFill>
              </a:rPr>
              <a:t> du CSE ? Il </a:t>
            </a:r>
            <a:r>
              <a:rPr lang="en-US" sz="1600" b="1" dirty="0" err="1">
                <a:solidFill>
                  <a:schemeClr val="tx1"/>
                </a:solidFill>
              </a:rPr>
              <a:t>peut</a:t>
            </a:r>
            <a:r>
              <a:rPr lang="en-US" sz="1600" b="1" dirty="0">
                <a:solidFill>
                  <a:schemeClr val="tx1"/>
                </a:solidFill>
              </a:rPr>
              <a:t> demander </a:t>
            </a:r>
            <a:r>
              <a:rPr lang="en-US" sz="1600" b="1" dirty="0" err="1">
                <a:solidFill>
                  <a:schemeClr val="tx1"/>
                </a:solidFill>
              </a:rPr>
              <a:t>une</a:t>
            </a:r>
            <a:r>
              <a:rPr lang="en-US" sz="1600" b="1" dirty="0">
                <a:solidFill>
                  <a:schemeClr val="tx1"/>
                </a:solidFill>
              </a:rPr>
              <a:t> </a:t>
            </a:r>
            <a:r>
              <a:rPr lang="en-US" sz="1600" b="1" dirty="0" err="1">
                <a:solidFill>
                  <a:schemeClr val="tx1"/>
                </a:solidFill>
              </a:rPr>
              <a:t>évaluation</a:t>
            </a:r>
            <a:r>
              <a:rPr lang="en-US" sz="1600" b="1" dirty="0">
                <a:solidFill>
                  <a:schemeClr val="tx1"/>
                </a:solidFill>
              </a:rPr>
              <a:t> des </a:t>
            </a:r>
            <a:r>
              <a:rPr lang="en-US" sz="1600" b="1" dirty="0" err="1">
                <a:solidFill>
                  <a:schemeClr val="tx1"/>
                </a:solidFill>
              </a:rPr>
              <a:t>risques</a:t>
            </a:r>
            <a:r>
              <a:rPr lang="en-US" sz="1600" b="1" dirty="0">
                <a:solidFill>
                  <a:schemeClr val="tx1"/>
                </a:solidFill>
              </a:rPr>
              <a:t>, </a:t>
            </a:r>
            <a:r>
              <a:rPr lang="en-US" sz="1600" b="1" dirty="0" err="1">
                <a:solidFill>
                  <a:schemeClr val="tx1"/>
                </a:solidFill>
              </a:rPr>
              <a:t>l’installation</a:t>
            </a:r>
            <a:r>
              <a:rPr lang="en-US" sz="1600" b="1" dirty="0">
                <a:solidFill>
                  <a:schemeClr val="tx1"/>
                </a:solidFill>
              </a:rPr>
              <a:t> d’un bouton </a:t>
            </a:r>
            <a:r>
              <a:rPr lang="en-US" sz="1600" b="1" dirty="0" err="1">
                <a:solidFill>
                  <a:schemeClr val="tx1"/>
                </a:solidFill>
              </a:rPr>
              <a:t>d’alerte</a:t>
            </a:r>
            <a:r>
              <a:rPr lang="en-US" sz="1600" b="1" dirty="0">
                <a:solidFill>
                  <a:schemeClr val="tx1"/>
                </a:solidFill>
              </a:rPr>
              <a:t>, </a:t>
            </a:r>
            <a:r>
              <a:rPr lang="en-US" sz="1600" b="1" dirty="0" err="1">
                <a:solidFill>
                  <a:schemeClr val="tx1"/>
                </a:solidFill>
              </a:rPr>
              <a:t>une</a:t>
            </a:r>
            <a:r>
              <a:rPr lang="en-US" sz="1600" b="1" dirty="0">
                <a:solidFill>
                  <a:schemeClr val="tx1"/>
                </a:solidFill>
              </a:rPr>
              <a:t> formation gestion de </a:t>
            </a:r>
            <a:r>
              <a:rPr lang="en-US" sz="1600" b="1" dirty="0" err="1">
                <a:solidFill>
                  <a:schemeClr val="tx1"/>
                </a:solidFill>
              </a:rPr>
              <a:t>conflit</a:t>
            </a:r>
            <a:r>
              <a:rPr lang="en-US" sz="1600" b="1" dirty="0">
                <a:solidFill>
                  <a:schemeClr val="tx1"/>
                </a:solidFill>
              </a:rPr>
              <a:t>, </a:t>
            </a:r>
            <a:r>
              <a:rPr lang="en-US" sz="1600" b="1" dirty="0" err="1">
                <a:solidFill>
                  <a:schemeClr val="tx1"/>
                </a:solidFill>
              </a:rPr>
              <a:t>ou</a:t>
            </a:r>
            <a:r>
              <a:rPr lang="en-US" sz="1600" b="1" dirty="0">
                <a:solidFill>
                  <a:schemeClr val="tx1"/>
                </a:solidFill>
              </a:rPr>
              <a:t> un </a:t>
            </a:r>
            <a:r>
              <a:rPr lang="en-US" sz="1600" b="1" dirty="0" err="1">
                <a:solidFill>
                  <a:schemeClr val="tx1"/>
                </a:solidFill>
              </a:rPr>
              <a:t>aménagement</a:t>
            </a:r>
            <a:r>
              <a:rPr lang="en-US" sz="1600" b="1" dirty="0">
                <a:solidFill>
                  <a:schemeClr val="tx1"/>
                </a:solidFill>
              </a:rPr>
              <a:t> du poste.</a:t>
            </a:r>
            <a:endParaRPr lang="en-US" sz="1600" dirty="0">
              <a:solidFill>
                <a:schemeClr val="tx1"/>
              </a:solidFill>
            </a:endParaRPr>
          </a:p>
        </p:txBody>
      </p:sp>
    </p:spTree>
    <p:custDataLst>
      <p:tags r:id="rId1"/>
    </p:custDataLst>
    <p:extLst>
      <p:ext uri="{BB962C8B-B14F-4D97-AF65-F5344CB8AC3E}">
        <p14:creationId xmlns:p14="http://schemas.microsoft.com/office/powerpoint/2010/main" val="3978951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34856C5A-1D9E-20CA-2188-FFD325A99820}"/>
              </a:ext>
            </a:extLst>
          </p:cNvPr>
          <p:cNvSpPr>
            <a:spLocks noGrp="1"/>
          </p:cNvSpPr>
          <p:nvPr>
            <p:ph idx="1"/>
          </p:nvPr>
        </p:nvSpPr>
        <p:spPr/>
        <p:txBody>
          <a:bodyPr>
            <a:normAutofit/>
          </a:bodyPr>
          <a:lstStyle/>
          <a:p>
            <a:pPr marL="0" indent="0">
              <a:buNone/>
            </a:pPr>
            <a:r>
              <a:rPr lang="en-US" sz="1600" dirty="0"/>
              <a:t>Le stress </a:t>
            </a:r>
            <a:r>
              <a:rPr lang="en-US" sz="1600" dirty="0" err="1"/>
              <a:t>apparaît</a:t>
            </a:r>
            <a:r>
              <a:rPr lang="en-US" sz="1600" dirty="0"/>
              <a:t> </a:t>
            </a:r>
            <a:r>
              <a:rPr lang="en-US" sz="1600" dirty="0" err="1"/>
              <a:t>lorsqu’un</a:t>
            </a:r>
            <a:r>
              <a:rPr lang="en-US" sz="1600" dirty="0"/>
              <a:t> </a:t>
            </a:r>
            <a:r>
              <a:rPr lang="en-US" sz="1600" dirty="0" err="1"/>
              <a:t>salarié</a:t>
            </a:r>
            <a:r>
              <a:rPr lang="en-US" sz="1600" dirty="0"/>
              <a:t> </a:t>
            </a:r>
            <a:r>
              <a:rPr lang="en-US" sz="1600" dirty="0" err="1"/>
              <a:t>perçoit</a:t>
            </a:r>
            <a:r>
              <a:rPr lang="en-US" sz="1600" dirty="0"/>
              <a:t> un </a:t>
            </a:r>
            <a:r>
              <a:rPr lang="en-US" sz="1600" b="1" dirty="0" err="1"/>
              <a:t>déséquilibre</a:t>
            </a:r>
            <a:r>
              <a:rPr lang="en-US" sz="1600" dirty="0"/>
              <a:t> entre </a:t>
            </a:r>
            <a:r>
              <a:rPr lang="en-US" sz="1600" dirty="0" err="1"/>
              <a:t>ce</a:t>
            </a:r>
            <a:r>
              <a:rPr lang="en-US" sz="1600" dirty="0"/>
              <a:t> </a:t>
            </a:r>
            <a:r>
              <a:rPr lang="en-US" sz="1600" dirty="0" err="1"/>
              <a:t>qu’on</a:t>
            </a:r>
            <a:r>
              <a:rPr lang="en-US" sz="1600" dirty="0"/>
              <a:t> </a:t>
            </a:r>
            <a:r>
              <a:rPr lang="en-US" sz="1600" dirty="0" err="1"/>
              <a:t>lui</a:t>
            </a:r>
            <a:r>
              <a:rPr lang="en-US" sz="1600" dirty="0"/>
              <a:t> </a:t>
            </a:r>
            <a:r>
              <a:rPr lang="en-US" sz="1600" dirty="0" err="1"/>
              <a:t>demande</a:t>
            </a:r>
            <a:r>
              <a:rPr lang="en-US" sz="1600" dirty="0"/>
              <a:t> (</a:t>
            </a:r>
            <a:r>
              <a:rPr lang="en-US" sz="1600" dirty="0" err="1"/>
              <a:t>contraintes</a:t>
            </a:r>
            <a:r>
              <a:rPr lang="en-US" sz="1600" dirty="0"/>
              <a:t>) et les moyens </a:t>
            </a:r>
            <a:r>
              <a:rPr lang="en-US" sz="1600" dirty="0" err="1"/>
              <a:t>dont</a:t>
            </a:r>
            <a:r>
              <a:rPr lang="en-US" sz="1600" dirty="0"/>
              <a:t> il dispose (</a:t>
            </a:r>
            <a:r>
              <a:rPr lang="en-US" sz="1600" dirty="0" err="1"/>
              <a:t>ressources</a:t>
            </a:r>
            <a:r>
              <a:rPr lang="en-US" sz="1600" dirty="0"/>
              <a:t>).</a:t>
            </a:r>
          </a:p>
        </p:txBody>
      </p:sp>
      <p:sp>
        <p:nvSpPr>
          <p:cNvPr id="4" name="Espace réservé de la date 3">
            <a:extLst>
              <a:ext uri="{FF2B5EF4-FFF2-40B4-BE49-F238E27FC236}">
                <a16:creationId xmlns:a16="http://schemas.microsoft.com/office/drawing/2014/main" id="{F063980F-00A3-DA3A-49EF-FA87AC3E3A15}"/>
              </a:ext>
            </a:extLst>
          </p:cNvPr>
          <p:cNvSpPr>
            <a:spLocks noGrp="1"/>
          </p:cNvSpPr>
          <p:nvPr>
            <p:ph type="dt" sz="half" idx="10"/>
          </p:nvPr>
        </p:nvSpPr>
        <p:spPr/>
        <p:txBody>
          <a:bodyPr/>
          <a:lstStyle/>
          <a:p>
            <a:r>
              <a:rPr lang="fr-FR" dirty="0"/>
              <a:t>Mai 2026</a:t>
            </a:r>
            <a:endParaRPr lang="en-US" dirty="0"/>
          </a:p>
        </p:txBody>
      </p:sp>
      <p:sp>
        <p:nvSpPr>
          <p:cNvPr id="6" name="Espace réservé du numéro de diapositive 5">
            <a:extLst>
              <a:ext uri="{FF2B5EF4-FFF2-40B4-BE49-F238E27FC236}">
                <a16:creationId xmlns:a16="http://schemas.microsoft.com/office/drawing/2014/main" id="{4EC160EB-4D4C-9274-10EA-61F36AFC2F76}"/>
              </a:ext>
            </a:extLst>
          </p:cNvPr>
          <p:cNvSpPr>
            <a:spLocks noGrp="1"/>
          </p:cNvSpPr>
          <p:nvPr>
            <p:ph type="sldNum" sz="quarter" idx="12"/>
          </p:nvPr>
        </p:nvSpPr>
        <p:spPr/>
        <p:txBody>
          <a:bodyPr/>
          <a:lstStyle/>
          <a:p>
            <a:fld id="{B9713C8C-8E70-45D5-AE59-23E60168254E}" type="slidenum">
              <a:rPr lang="en-US" smtClean="0"/>
              <a:t>13</a:t>
            </a:fld>
            <a:endParaRPr lang="en-US" dirty="0"/>
          </a:p>
        </p:txBody>
      </p:sp>
      <p:sp>
        <p:nvSpPr>
          <p:cNvPr id="7" name="Titre 1">
            <a:extLst>
              <a:ext uri="{FF2B5EF4-FFF2-40B4-BE49-F238E27FC236}">
                <a16:creationId xmlns:a16="http://schemas.microsoft.com/office/drawing/2014/main" id="{75E56B99-5B67-8E72-EBA9-B5322CEF0773}"/>
              </a:ext>
            </a:extLst>
          </p:cNvPr>
          <p:cNvSpPr>
            <a:spLocks noGrp="1"/>
          </p:cNvSpPr>
          <p:nvPr>
            <p:ph type="title"/>
          </p:nvPr>
        </p:nvSpPr>
        <p:spPr>
          <a:xfrm>
            <a:off x="838200" y="365125"/>
            <a:ext cx="10515600" cy="1325563"/>
          </a:xfrm>
        </p:spPr>
        <p:txBody>
          <a:bodyPr anchor="ctr">
            <a:normAutofit/>
          </a:bodyPr>
          <a:lstStyle/>
          <a:p>
            <a:r>
              <a:rPr lang="fr-FR" dirty="0"/>
              <a:t>2.Comprendre les RPS - le stress professionnel</a:t>
            </a:r>
            <a:endParaRPr lang="en-US" dirty="0"/>
          </a:p>
        </p:txBody>
      </p:sp>
      <p:sp>
        <p:nvSpPr>
          <p:cNvPr id="8" name="Ellipse 7">
            <a:extLst>
              <a:ext uri="{FF2B5EF4-FFF2-40B4-BE49-F238E27FC236}">
                <a16:creationId xmlns:a16="http://schemas.microsoft.com/office/drawing/2014/main" id="{CAD36703-4901-9941-CB02-CABBE5085720}"/>
              </a:ext>
            </a:extLst>
          </p:cNvPr>
          <p:cNvSpPr/>
          <p:nvPr/>
        </p:nvSpPr>
        <p:spPr>
          <a:xfrm>
            <a:off x="1757362" y="2643533"/>
            <a:ext cx="4200525" cy="3336925"/>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600" b="1" dirty="0">
                <a:solidFill>
                  <a:schemeClr val="tx1"/>
                </a:solidFill>
              </a:rPr>
              <a:t>Les contraintes fréquentes </a:t>
            </a:r>
          </a:p>
          <a:p>
            <a:pPr marL="285750" indent="-285750">
              <a:buFont typeface="Arial" panose="020B0604020202020204" pitchFamily="34" charset="0"/>
              <a:buChar char="•"/>
            </a:pPr>
            <a:r>
              <a:rPr lang="fr-FR" sz="1600" dirty="0">
                <a:solidFill>
                  <a:schemeClr val="tx1"/>
                </a:solidFill>
              </a:rPr>
              <a:t>Charge de travail excessive</a:t>
            </a:r>
          </a:p>
          <a:p>
            <a:pPr marL="285750" indent="-285750">
              <a:buFont typeface="Arial" panose="020B0604020202020204" pitchFamily="34" charset="0"/>
              <a:buChar char="•"/>
            </a:pPr>
            <a:r>
              <a:rPr lang="fr-FR" sz="1600" dirty="0">
                <a:solidFill>
                  <a:schemeClr val="tx1"/>
                </a:solidFill>
              </a:rPr>
              <a:t>Délais irréalistes</a:t>
            </a:r>
          </a:p>
          <a:p>
            <a:pPr marL="285750" indent="-285750">
              <a:buFont typeface="Arial" panose="020B0604020202020204" pitchFamily="34" charset="0"/>
              <a:buChar char="•"/>
            </a:pPr>
            <a:r>
              <a:rPr lang="fr-FR" sz="1600" dirty="0">
                <a:solidFill>
                  <a:schemeClr val="tx1"/>
                </a:solidFill>
              </a:rPr>
              <a:t>Objectifs flous et changeants</a:t>
            </a:r>
          </a:p>
          <a:p>
            <a:pPr marL="285750" indent="-285750">
              <a:buFont typeface="Arial" panose="020B0604020202020204" pitchFamily="34" charset="0"/>
              <a:buChar char="•"/>
            </a:pPr>
            <a:r>
              <a:rPr lang="fr-FR" sz="1600" dirty="0">
                <a:solidFill>
                  <a:schemeClr val="tx1"/>
                </a:solidFill>
              </a:rPr>
              <a:t>Manque d’autonomie</a:t>
            </a:r>
          </a:p>
          <a:p>
            <a:pPr marL="285750" indent="-285750">
              <a:buFont typeface="Arial" panose="020B0604020202020204" pitchFamily="34" charset="0"/>
              <a:buChar char="•"/>
            </a:pPr>
            <a:r>
              <a:rPr lang="fr-FR" sz="1600" dirty="0">
                <a:solidFill>
                  <a:schemeClr val="tx1"/>
                </a:solidFill>
              </a:rPr>
              <a:t>Manque de soutien du manager </a:t>
            </a:r>
          </a:p>
          <a:p>
            <a:pPr algn="ctr"/>
            <a:endParaRPr lang="fr-FR" dirty="0"/>
          </a:p>
          <a:p>
            <a:pPr algn="ctr"/>
            <a:endParaRPr lang="en-US" dirty="0"/>
          </a:p>
        </p:txBody>
      </p:sp>
      <p:sp>
        <p:nvSpPr>
          <p:cNvPr id="10" name="Ellipse 9">
            <a:extLst>
              <a:ext uri="{FF2B5EF4-FFF2-40B4-BE49-F238E27FC236}">
                <a16:creationId xmlns:a16="http://schemas.microsoft.com/office/drawing/2014/main" id="{D3505118-734A-915D-C2F9-036E3F12014B}"/>
              </a:ext>
            </a:extLst>
          </p:cNvPr>
          <p:cNvSpPr/>
          <p:nvPr/>
        </p:nvSpPr>
        <p:spPr>
          <a:xfrm>
            <a:off x="7126771" y="2536825"/>
            <a:ext cx="4200525" cy="2670176"/>
          </a:xfrm>
          <a:prstGeom prst="ellipse">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b="1" dirty="0" err="1">
                <a:solidFill>
                  <a:schemeClr val="tx1"/>
                </a:solidFill>
              </a:rPr>
              <a:t>Ressources</a:t>
            </a:r>
            <a:r>
              <a:rPr lang="en-US" sz="1600" b="1" dirty="0">
                <a:solidFill>
                  <a:schemeClr val="tx1"/>
                </a:solidFill>
              </a:rPr>
              <a:t> </a:t>
            </a:r>
            <a:r>
              <a:rPr lang="en-US" sz="1600" b="1" dirty="0" err="1">
                <a:solidFill>
                  <a:schemeClr val="tx1"/>
                </a:solidFill>
              </a:rPr>
              <a:t>insuffisantes</a:t>
            </a:r>
            <a:endParaRPr lang="en-US" sz="1600" b="1" dirty="0">
              <a:solidFill>
                <a:schemeClr val="tx1"/>
              </a:solidFill>
            </a:endParaRPr>
          </a:p>
          <a:p>
            <a:pPr marL="285750" indent="-285750">
              <a:buFont typeface="Arial" panose="020B0604020202020204" pitchFamily="34" charset="0"/>
              <a:buChar char="•"/>
            </a:pPr>
            <a:r>
              <a:rPr lang="en-US" sz="1600" dirty="0">
                <a:solidFill>
                  <a:schemeClr val="tx1"/>
                </a:solidFill>
              </a:rPr>
              <a:t>Manque de formation</a:t>
            </a:r>
          </a:p>
          <a:p>
            <a:pPr marL="285750" indent="-285750">
              <a:buFont typeface="Arial" panose="020B0604020202020204" pitchFamily="34" charset="0"/>
              <a:buChar char="•"/>
            </a:pPr>
            <a:r>
              <a:rPr lang="en-US" sz="1600" dirty="0">
                <a:solidFill>
                  <a:schemeClr val="tx1"/>
                </a:solidFill>
              </a:rPr>
              <a:t>Manque </a:t>
            </a:r>
            <a:r>
              <a:rPr lang="en-US" sz="1600" dirty="0" err="1">
                <a:solidFill>
                  <a:schemeClr val="tx1"/>
                </a:solidFill>
              </a:rPr>
              <a:t>d’effectifs</a:t>
            </a:r>
            <a:endParaRPr lang="en-US" sz="1600" dirty="0">
              <a:solidFill>
                <a:schemeClr val="tx1"/>
              </a:solidFill>
            </a:endParaRPr>
          </a:p>
          <a:p>
            <a:pPr marL="285750" indent="-285750">
              <a:buFont typeface="Arial" panose="020B0604020202020204" pitchFamily="34" charset="0"/>
              <a:buChar char="•"/>
            </a:pPr>
            <a:r>
              <a:rPr lang="en-US" sz="1600" dirty="0" err="1">
                <a:solidFill>
                  <a:schemeClr val="tx1"/>
                </a:solidFill>
              </a:rPr>
              <a:t>Outils</a:t>
            </a:r>
            <a:r>
              <a:rPr lang="en-US" sz="1600" dirty="0">
                <a:solidFill>
                  <a:schemeClr val="tx1"/>
                </a:solidFill>
              </a:rPr>
              <a:t> </a:t>
            </a:r>
            <a:r>
              <a:rPr lang="en-US" sz="1600" dirty="0" err="1">
                <a:solidFill>
                  <a:schemeClr val="tx1"/>
                </a:solidFill>
              </a:rPr>
              <a:t>inadaptés</a:t>
            </a:r>
            <a:endParaRPr lang="en-US" sz="1600" dirty="0">
              <a:solidFill>
                <a:schemeClr val="tx1"/>
              </a:solidFill>
            </a:endParaRPr>
          </a:p>
          <a:p>
            <a:pPr marL="285750" indent="-285750">
              <a:buFont typeface="Arial" panose="020B0604020202020204" pitchFamily="34" charset="0"/>
              <a:buChar char="•"/>
            </a:pPr>
            <a:r>
              <a:rPr lang="en-US" sz="1600" dirty="0">
                <a:solidFill>
                  <a:schemeClr val="tx1"/>
                </a:solidFill>
              </a:rPr>
              <a:t>Absence de reconnaissance</a:t>
            </a:r>
          </a:p>
        </p:txBody>
      </p:sp>
      <p:sp>
        <p:nvSpPr>
          <p:cNvPr id="11" name="Rectangle 10">
            <a:extLst>
              <a:ext uri="{FF2B5EF4-FFF2-40B4-BE49-F238E27FC236}">
                <a16:creationId xmlns:a16="http://schemas.microsoft.com/office/drawing/2014/main" id="{23B0BAF0-7E4D-738D-77BD-69677B48213A}"/>
              </a:ext>
            </a:extLst>
          </p:cNvPr>
          <p:cNvSpPr/>
          <p:nvPr/>
        </p:nvSpPr>
        <p:spPr>
          <a:xfrm>
            <a:off x="4000500" y="5343526"/>
            <a:ext cx="8058150" cy="1514474"/>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Une équipe doit absorber un </a:t>
            </a:r>
            <a:r>
              <a:rPr lang="en-US" sz="1600" dirty="0" err="1">
                <a:solidFill>
                  <a:schemeClr val="tx1"/>
                </a:solidFill>
              </a:rPr>
              <a:t>surcroît</a:t>
            </a:r>
            <a:r>
              <a:rPr lang="en-US" sz="1600" dirty="0">
                <a:solidFill>
                  <a:schemeClr val="tx1"/>
                </a:solidFill>
              </a:rPr>
              <a:t> </a:t>
            </a:r>
            <a:r>
              <a:rPr lang="en-US" sz="1600" dirty="0" err="1">
                <a:solidFill>
                  <a:schemeClr val="tx1"/>
                </a:solidFill>
              </a:rPr>
              <a:t>d’activité</a:t>
            </a:r>
            <a:r>
              <a:rPr lang="en-US" sz="1600" dirty="0">
                <a:solidFill>
                  <a:schemeClr val="tx1"/>
                </a:solidFill>
              </a:rPr>
              <a:t> sans </a:t>
            </a:r>
            <a:r>
              <a:rPr lang="en-US" sz="1600" dirty="0" err="1">
                <a:solidFill>
                  <a:schemeClr val="tx1"/>
                </a:solidFill>
              </a:rPr>
              <a:t>renfort</a:t>
            </a:r>
            <a:r>
              <a:rPr lang="en-US" sz="1600" dirty="0">
                <a:solidFill>
                  <a:schemeClr val="tx1"/>
                </a:solidFill>
              </a:rPr>
              <a:t> </a:t>
            </a:r>
            <a:r>
              <a:rPr lang="en-US" sz="1600" dirty="0" err="1">
                <a:solidFill>
                  <a:schemeClr val="tx1"/>
                </a:solidFill>
              </a:rPr>
              <a:t>ni</a:t>
            </a:r>
            <a:r>
              <a:rPr lang="en-US" sz="1600" dirty="0">
                <a:solidFill>
                  <a:schemeClr val="tx1"/>
                </a:solidFill>
              </a:rPr>
              <a:t> formation. Les </a:t>
            </a:r>
            <a:r>
              <a:rPr lang="en-US" sz="1600" dirty="0" err="1">
                <a:solidFill>
                  <a:schemeClr val="tx1"/>
                </a:solidFill>
              </a:rPr>
              <a:t>salariés</a:t>
            </a:r>
            <a:r>
              <a:rPr lang="en-US" sz="1600" dirty="0">
                <a:solidFill>
                  <a:schemeClr val="tx1"/>
                </a:solidFill>
              </a:rPr>
              <a:t> </a:t>
            </a:r>
            <a:r>
              <a:rPr lang="en-US" sz="1600" dirty="0" err="1">
                <a:solidFill>
                  <a:schemeClr val="tx1"/>
                </a:solidFill>
              </a:rPr>
              <a:t>travaillent</a:t>
            </a:r>
            <a:r>
              <a:rPr lang="en-US" sz="1600" dirty="0">
                <a:solidFill>
                  <a:schemeClr val="tx1"/>
                </a:solidFill>
              </a:rPr>
              <a:t> plus </a:t>
            </a:r>
            <a:r>
              <a:rPr lang="en-US" sz="1600" dirty="0" err="1">
                <a:solidFill>
                  <a:schemeClr val="tx1"/>
                </a:solidFill>
              </a:rPr>
              <a:t>vite</a:t>
            </a:r>
            <a:r>
              <a:rPr lang="en-US" sz="1600" dirty="0">
                <a:solidFill>
                  <a:schemeClr val="tx1"/>
                </a:solidFill>
              </a:rPr>
              <a:t>, font des </a:t>
            </a:r>
            <a:r>
              <a:rPr lang="en-US" sz="1600" dirty="0" err="1">
                <a:solidFill>
                  <a:schemeClr val="tx1"/>
                </a:solidFill>
              </a:rPr>
              <a:t>erreurs</a:t>
            </a:r>
            <a:r>
              <a:rPr lang="en-US" sz="1600" dirty="0">
                <a:solidFill>
                  <a:schemeClr val="tx1"/>
                </a:solidFill>
              </a:rPr>
              <a:t>, </a:t>
            </a:r>
            <a:r>
              <a:rPr lang="en-US" sz="1600" dirty="0" err="1">
                <a:solidFill>
                  <a:schemeClr val="tx1"/>
                </a:solidFill>
              </a:rPr>
              <a:t>reçoivent</a:t>
            </a:r>
            <a:r>
              <a:rPr lang="en-US" sz="1600" dirty="0">
                <a:solidFill>
                  <a:schemeClr val="tx1"/>
                </a:solidFill>
              </a:rPr>
              <a:t> des remarques </a:t>
            </a:r>
            <a:r>
              <a:rPr lang="en-US" sz="1600" dirty="0" err="1">
                <a:solidFill>
                  <a:schemeClr val="tx1"/>
                </a:solidFill>
              </a:rPr>
              <a:t>négatives</a:t>
            </a:r>
            <a:r>
              <a:rPr lang="en-US" sz="1600" dirty="0">
                <a:solidFill>
                  <a:schemeClr val="tx1"/>
                </a:solidFill>
              </a:rPr>
              <a:t>. Le stress monte, </a:t>
            </a:r>
            <a:r>
              <a:rPr lang="en-US" sz="1600" dirty="0" err="1">
                <a:solidFill>
                  <a:schemeClr val="tx1"/>
                </a:solidFill>
              </a:rPr>
              <a:t>certains</a:t>
            </a:r>
            <a:r>
              <a:rPr lang="en-US" sz="1600" dirty="0">
                <a:solidFill>
                  <a:schemeClr val="tx1"/>
                </a:solidFill>
              </a:rPr>
              <a:t> </a:t>
            </a:r>
            <a:r>
              <a:rPr lang="en-US" sz="1600" dirty="0" err="1">
                <a:solidFill>
                  <a:schemeClr val="tx1"/>
                </a:solidFill>
              </a:rPr>
              <a:t>s’absentent</a:t>
            </a:r>
            <a:r>
              <a:rPr lang="en-US" sz="1600" dirty="0">
                <a:solidFill>
                  <a:schemeClr val="tx1"/>
                </a:solidFill>
              </a:rPr>
              <a:t>. </a:t>
            </a:r>
            <a:r>
              <a:rPr lang="en-US" sz="1600" b="1" dirty="0">
                <a:solidFill>
                  <a:schemeClr val="tx1"/>
                </a:solidFill>
              </a:rPr>
              <a:t> </a:t>
            </a:r>
            <a:r>
              <a:rPr lang="en-US" sz="1600" b="1" dirty="0" err="1">
                <a:solidFill>
                  <a:schemeClr val="tx1"/>
                </a:solidFill>
              </a:rPr>
              <a:t>Rôle</a:t>
            </a:r>
            <a:r>
              <a:rPr lang="en-US" sz="1600" b="1" dirty="0">
                <a:solidFill>
                  <a:schemeClr val="tx1"/>
                </a:solidFill>
              </a:rPr>
              <a:t> du  CSE ? Il </a:t>
            </a:r>
            <a:r>
              <a:rPr lang="en-US" sz="1600" b="1" dirty="0" err="1">
                <a:solidFill>
                  <a:schemeClr val="tx1"/>
                </a:solidFill>
              </a:rPr>
              <a:t>peut</a:t>
            </a:r>
            <a:r>
              <a:rPr lang="en-US" sz="1600" b="1" dirty="0">
                <a:solidFill>
                  <a:schemeClr val="tx1"/>
                </a:solidFill>
              </a:rPr>
              <a:t> demander </a:t>
            </a:r>
            <a:r>
              <a:rPr lang="en-US" sz="1600" b="1" dirty="0" err="1">
                <a:solidFill>
                  <a:schemeClr val="tx1"/>
                </a:solidFill>
              </a:rPr>
              <a:t>une</a:t>
            </a:r>
            <a:r>
              <a:rPr lang="en-US" sz="1600" b="1" dirty="0">
                <a:solidFill>
                  <a:schemeClr val="tx1"/>
                </a:solidFill>
              </a:rPr>
              <a:t> </a:t>
            </a:r>
            <a:r>
              <a:rPr lang="en-US" sz="1600" b="1" dirty="0" err="1">
                <a:solidFill>
                  <a:schemeClr val="tx1"/>
                </a:solidFill>
              </a:rPr>
              <a:t>analyse</a:t>
            </a:r>
            <a:r>
              <a:rPr lang="en-US" sz="1600" b="1" dirty="0">
                <a:solidFill>
                  <a:schemeClr val="tx1"/>
                </a:solidFill>
              </a:rPr>
              <a:t> de la charge de travail, un </a:t>
            </a:r>
            <a:r>
              <a:rPr lang="en-US" sz="1600" b="1" dirty="0" err="1">
                <a:solidFill>
                  <a:schemeClr val="tx1"/>
                </a:solidFill>
              </a:rPr>
              <a:t>ajustement</a:t>
            </a:r>
            <a:r>
              <a:rPr lang="en-US" sz="1600" b="1" dirty="0">
                <a:solidFill>
                  <a:schemeClr val="tx1"/>
                </a:solidFill>
              </a:rPr>
              <a:t> des </a:t>
            </a:r>
            <a:r>
              <a:rPr lang="en-US" sz="1600" b="1" dirty="0" err="1">
                <a:solidFill>
                  <a:schemeClr val="tx1"/>
                </a:solidFill>
              </a:rPr>
              <a:t>objectifs</a:t>
            </a:r>
            <a:r>
              <a:rPr lang="en-US" sz="1600" b="1" dirty="0">
                <a:solidFill>
                  <a:schemeClr val="tx1"/>
                </a:solidFill>
              </a:rPr>
              <a:t>, </a:t>
            </a:r>
            <a:r>
              <a:rPr lang="en-US" sz="1600" b="1" dirty="0" err="1">
                <a:solidFill>
                  <a:schemeClr val="tx1"/>
                </a:solidFill>
              </a:rPr>
              <a:t>ou</a:t>
            </a:r>
            <a:r>
              <a:rPr lang="en-US" sz="1600" b="1" dirty="0">
                <a:solidFill>
                  <a:schemeClr val="tx1"/>
                </a:solidFill>
              </a:rPr>
              <a:t> un </a:t>
            </a:r>
            <a:r>
              <a:rPr lang="en-US" sz="1600" b="1" dirty="0" err="1">
                <a:solidFill>
                  <a:schemeClr val="tx1"/>
                </a:solidFill>
              </a:rPr>
              <a:t>renfort</a:t>
            </a:r>
            <a:r>
              <a:rPr lang="en-US" sz="1600" b="1" dirty="0">
                <a:solidFill>
                  <a:schemeClr val="tx1"/>
                </a:solidFill>
              </a:rPr>
              <a:t> </a:t>
            </a:r>
            <a:r>
              <a:rPr lang="en-US" sz="1600" b="1" dirty="0" err="1">
                <a:solidFill>
                  <a:schemeClr val="tx1"/>
                </a:solidFill>
              </a:rPr>
              <a:t>temporaire</a:t>
            </a:r>
            <a:r>
              <a:rPr lang="en-US" sz="1600" b="1" dirty="0"/>
              <a:t>.</a:t>
            </a:r>
            <a:endParaRPr lang="en-US" sz="1600" dirty="0"/>
          </a:p>
        </p:txBody>
      </p:sp>
      <p:pic>
        <p:nvPicPr>
          <p:cNvPr id="13" name="Image 12">
            <a:extLst>
              <a:ext uri="{FF2B5EF4-FFF2-40B4-BE49-F238E27FC236}">
                <a16:creationId xmlns:a16="http://schemas.microsoft.com/office/drawing/2014/main" id="{2E925489-67A9-CE61-5A24-82C188F8E9BA}"/>
              </a:ext>
            </a:extLst>
          </p:cNvPr>
          <p:cNvPicPr>
            <a:picLocks noChangeAspect="1"/>
          </p:cNvPicPr>
          <p:nvPr/>
        </p:nvPicPr>
        <p:blipFill>
          <a:blip r:embed="rId2"/>
          <a:stretch>
            <a:fillRect/>
          </a:stretch>
        </p:blipFill>
        <p:spPr>
          <a:xfrm>
            <a:off x="3032917" y="5686728"/>
            <a:ext cx="930277" cy="1076325"/>
          </a:xfrm>
          <a:prstGeom prst="rect">
            <a:avLst/>
          </a:prstGeom>
        </p:spPr>
      </p:pic>
      <p:sp>
        <p:nvSpPr>
          <p:cNvPr id="14" name="Freeform 35">
            <a:extLst>
              <a:ext uri="{FF2B5EF4-FFF2-40B4-BE49-F238E27FC236}">
                <a16:creationId xmlns:a16="http://schemas.microsoft.com/office/drawing/2014/main" id="{51EC8A5B-2039-40C0-4BB8-9CA74819DF55}"/>
              </a:ext>
            </a:extLst>
          </p:cNvPr>
          <p:cNvSpPr/>
          <p:nvPr/>
        </p:nvSpPr>
        <p:spPr bwMode="auto">
          <a:xfrm>
            <a:off x="0" y="2301875"/>
            <a:ext cx="4343400" cy="4419600"/>
          </a:xfrm>
          <a:custGeom>
            <a:avLst/>
            <a:gdLst>
              <a:gd name="T0" fmla="*/ 85 w 5282"/>
              <a:gd name="T1" fmla="*/ 0 h 2478"/>
              <a:gd name="T2" fmla="*/ 214 w 5282"/>
              <a:gd name="T3" fmla="*/ 0 h 2478"/>
              <a:gd name="T4" fmla="*/ 321 w 5282"/>
              <a:gd name="T5" fmla="*/ 8 h 2478"/>
              <a:gd name="T6" fmla="*/ 449 w 5282"/>
              <a:gd name="T7" fmla="*/ 26 h 2478"/>
              <a:gd name="T8" fmla="*/ 535 w 5282"/>
              <a:gd name="T9" fmla="*/ 43 h 2478"/>
              <a:gd name="T10" fmla="*/ 674 w 5282"/>
              <a:gd name="T11" fmla="*/ 52 h 2478"/>
              <a:gd name="T12" fmla="*/ 792 w 5282"/>
              <a:gd name="T13" fmla="*/ 52 h 2478"/>
              <a:gd name="T14" fmla="*/ 910 w 5282"/>
              <a:gd name="T15" fmla="*/ 61 h 2478"/>
              <a:gd name="T16" fmla="*/ 996 w 5282"/>
              <a:gd name="T17" fmla="*/ 61 h 2478"/>
              <a:gd name="T18" fmla="*/ 1103 w 5282"/>
              <a:gd name="T19" fmla="*/ 87 h 2478"/>
              <a:gd name="T20" fmla="*/ 1135 w 5282"/>
              <a:gd name="T21" fmla="*/ 201 h 2478"/>
              <a:gd name="T22" fmla="*/ 1189 w 5282"/>
              <a:gd name="T23" fmla="*/ 297 h 2478"/>
              <a:gd name="T24" fmla="*/ 1221 w 5282"/>
              <a:gd name="T25" fmla="*/ 490 h 2478"/>
              <a:gd name="T26" fmla="*/ 1242 w 5282"/>
              <a:gd name="T27" fmla="*/ 612 h 2478"/>
              <a:gd name="T28" fmla="*/ 1264 w 5282"/>
              <a:gd name="T29" fmla="*/ 778 h 2478"/>
              <a:gd name="T30" fmla="*/ 1285 w 5282"/>
              <a:gd name="T31" fmla="*/ 962 h 2478"/>
              <a:gd name="T32" fmla="*/ 1306 w 5282"/>
              <a:gd name="T33" fmla="*/ 1032 h 2478"/>
              <a:gd name="T34" fmla="*/ 1317 w 5282"/>
              <a:gd name="T35" fmla="*/ 1120 h 2478"/>
              <a:gd name="T36" fmla="*/ 1296 w 5282"/>
              <a:gd name="T37" fmla="*/ 1216 h 2478"/>
              <a:gd name="T38" fmla="*/ 1328 w 5282"/>
              <a:gd name="T39" fmla="*/ 1321 h 2478"/>
              <a:gd name="T40" fmla="*/ 1349 w 5282"/>
              <a:gd name="T41" fmla="*/ 1391 h 2478"/>
              <a:gd name="T42" fmla="*/ 1371 w 5282"/>
              <a:gd name="T43" fmla="*/ 1549 h 2478"/>
              <a:gd name="T44" fmla="*/ 1349 w 5282"/>
              <a:gd name="T45" fmla="*/ 1636 h 2478"/>
              <a:gd name="T46" fmla="*/ 1381 w 5282"/>
              <a:gd name="T47" fmla="*/ 1715 h 2478"/>
              <a:gd name="T48" fmla="*/ 1403 w 5282"/>
              <a:gd name="T49" fmla="*/ 1820 h 2478"/>
              <a:gd name="T50" fmla="*/ 1424 w 5282"/>
              <a:gd name="T51" fmla="*/ 1925 h 2478"/>
              <a:gd name="T52" fmla="*/ 1456 w 5282"/>
              <a:gd name="T53" fmla="*/ 2004 h 2478"/>
              <a:gd name="T54" fmla="*/ 1521 w 5282"/>
              <a:gd name="T55" fmla="*/ 2074 h 2478"/>
              <a:gd name="T56" fmla="*/ 1628 w 5282"/>
              <a:gd name="T57" fmla="*/ 2153 h 2478"/>
              <a:gd name="T58" fmla="*/ 1885 w 5282"/>
              <a:gd name="T59" fmla="*/ 2214 h 2478"/>
              <a:gd name="T60" fmla="*/ 2056 w 5282"/>
              <a:gd name="T61" fmla="*/ 2240 h 2478"/>
              <a:gd name="T62" fmla="*/ 2249 w 5282"/>
              <a:gd name="T63" fmla="*/ 2275 h 2478"/>
              <a:gd name="T64" fmla="*/ 2399 w 5282"/>
              <a:gd name="T65" fmla="*/ 2302 h 2478"/>
              <a:gd name="T66" fmla="*/ 2592 w 5282"/>
              <a:gd name="T67" fmla="*/ 2328 h 2478"/>
              <a:gd name="T68" fmla="*/ 2892 w 5282"/>
              <a:gd name="T69" fmla="*/ 2363 h 2478"/>
              <a:gd name="T70" fmla="*/ 3010 w 5282"/>
              <a:gd name="T71" fmla="*/ 2380 h 2478"/>
              <a:gd name="T72" fmla="*/ 3192 w 5282"/>
              <a:gd name="T73" fmla="*/ 2398 h 2478"/>
              <a:gd name="T74" fmla="*/ 3342 w 5282"/>
              <a:gd name="T75" fmla="*/ 2406 h 2478"/>
              <a:gd name="T76" fmla="*/ 3556 w 5282"/>
              <a:gd name="T77" fmla="*/ 2415 h 2478"/>
              <a:gd name="T78" fmla="*/ 3695 w 5282"/>
              <a:gd name="T79" fmla="*/ 2424 h 2478"/>
              <a:gd name="T80" fmla="*/ 3920 w 5282"/>
              <a:gd name="T81" fmla="*/ 2415 h 2478"/>
              <a:gd name="T82" fmla="*/ 4092 w 5282"/>
              <a:gd name="T83" fmla="*/ 2424 h 2478"/>
              <a:gd name="T84" fmla="*/ 4285 w 5282"/>
              <a:gd name="T85" fmla="*/ 2432 h 2478"/>
              <a:gd name="T86" fmla="*/ 4467 w 5282"/>
              <a:gd name="T87" fmla="*/ 2441 h 2478"/>
              <a:gd name="T88" fmla="*/ 4627 w 5282"/>
              <a:gd name="T89" fmla="*/ 2450 h 2478"/>
              <a:gd name="T90" fmla="*/ 4756 w 5282"/>
              <a:gd name="T91" fmla="*/ 2450 h 2478"/>
              <a:gd name="T92" fmla="*/ 4949 w 5282"/>
              <a:gd name="T93" fmla="*/ 2450 h 2478"/>
              <a:gd name="T94" fmla="*/ 5035 w 5282"/>
              <a:gd name="T95" fmla="*/ 2468 h 2478"/>
              <a:gd name="T96" fmla="*/ 5185 w 5282"/>
              <a:gd name="T97" fmla="*/ 2468 h 2478"/>
              <a:gd name="T98" fmla="*/ 5281 w 5282"/>
              <a:gd name="T99" fmla="*/ 2450 h 2478"/>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5282"/>
              <a:gd name="T151" fmla="*/ 0 h 2478"/>
              <a:gd name="T152" fmla="*/ 5282 w 5282"/>
              <a:gd name="T153" fmla="*/ 2478 h 2478"/>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5282" h="2478" extrusionOk="0">
                <a:moveTo>
                  <a:pt x="0" y="21"/>
                </a:moveTo>
                <a:lnTo>
                  <a:pt x="53" y="17"/>
                </a:lnTo>
                <a:lnTo>
                  <a:pt x="85" y="0"/>
                </a:lnTo>
                <a:lnTo>
                  <a:pt x="107" y="0"/>
                </a:lnTo>
                <a:lnTo>
                  <a:pt x="182" y="0"/>
                </a:lnTo>
                <a:lnTo>
                  <a:pt x="214" y="0"/>
                </a:lnTo>
                <a:lnTo>
                  <a:pt x="246" y="0"/>
                </a:lnTo>
                <a:lnTo>
                  <a:pt x="278" y="0"/>
                </a:lnTo>
                <a:lnTo>
                  <a:pt x="321" y="8"/>
                </a:lnTo>
                <a:lnTo>
                  <a:pt x="353" y="17"/>
                </a:lnTo>
                <a:lnTo>
                  <a:pt x="385" y="26"/>
                </a:lnTo>
                <a:lnTo>
                  <a:pt x="449" y="26"/>
                </a:lnTo>
                <a:lnTo>
                  <a:pt x="471" y="35"/>
                </a:lnTo>
                <a:lnTo>
                  <a:pt x="503" y="35"/>
                </a:lnTo>
                <a:lnTo>
                  <a:pt x="535" y="43"/>
                </a:lnTo>
                <a:lnTo>
                  <a:pt x="557" y="43"/>
                </a:lnTo>
                <a:lnTo>
                  <a:pt x="589" y="43"/>
                </a:lnTo>
                <a:lnTo>
                  <a:pt x="674" y="52"/>
                </a:lnTo>
                <a:lnTo>
                  <a:pt x="696" y="52"/>
                </a:lnTo>
                <a:lnTo>
                  <a:pt x="728" y="52"/>
                </a:lnTo>
                <a:lnTo>
                  <a:pt x="792" y="52"/>
                </a:lnTo>
                <a:lnTo>
                  <a:pt x="814" y="52"/>
                </a:lnTo>
                <a:lnTo>
                  <a:pt x="846" y="61"/>
                </a:lnTo>
                <a:lnTo>
                  <a:pt x="910" y="61"/>
                </a:lnTo>
                <a:lnTo>
                  <a:pt x="942" y="61"/>
                </a:lnTo>
                <a:lnTo>
                  <a:pt x="964" y="61"/>
                </a:lnTo>
                <a:lnTo>
                  <a:pt x="996" y="61"/>
                </a:lnTo>
                <a:lnTo>
                  <a:pt x="1039" y="78"/>
                </a:lnTo>
                <a:lnTo>
                  <a:pt x="1071" y="87"/>
                </a:lnTo>
                <a:lnTo>
                  <a:pt x="1103" y="87"/>
                </a:lnTo>
                <a:lnTo>
                  <a:pt x="1103" y="113"/>
                </a:lnTo>
                <a:lnTo>
                  <a:pt x="1114" y="174"/>
                </a:lnTo>
                <a:lnTo>
                  <a:pt x="1135" y="201"/>
                </a:lnTo>
                <a:lnTo>
                  <a:pt x="1156" y="219"/>
                </a:lnTo>
                <a:lnTo>
                  <a:pt x="1167" y="245"/>
                </a:lnTo>
                <a:lnTo>
                  <a:pt x="1189" y="297"/>
                </a:lnTo>
                <a:lnTo>
                  <a:pt x="1199" y="323"/>
                </a:lnTo>
                <a:lnTo>
                  <a:pt x="1210" y="402"/>
                </a:lnTo>
                <a:lnTo>
                  <a:pt x="1221" y="490"/>
                </a:lnTo>
                <a:lnTo>
                  <a:pt x="1231" y="524"/>
                </a:lnTo>
                <a:lnTo>
                  <a:pt x="1231" y="542"/>
                </a:lnTo>
                <a:lnTo>
                  <a:pt x="1242" y="612"/>
                </a:lnTo>
                <a:lnTo>
                  <a:pt x="1253" y="647"/>
                </a:lnTo>
                <a:lnTo>
                  <a:pt x="1264" y="726"/>
                </a:lnTo>
                <a:lnTo>
                  <a:pt x="1264" y="778"/>
                </a:lnTo>
                <a:lnTo>
                  <a:pt x="1264" y="804"/>
                </a:lnTo>
                <a:lnTo>
                  <a:pt x="1274" y="831"/>
                </a:lnTo>
                <a:lnTo>
                  <a:pt x="1285" y="962"/>
                </a:lnTo>
                <a:lnTo>
                  <a:pt x="1296" y="962"/>
                </a:lnTo>
                <a:lnTo>
                  <a:pt x="1306" y="962"/>
                </a:lnTo>
                <a:lnTo>
                  <a:pt x="1306" y="1032"/>
                </a:lnTo>
                <a:lnTo>
                  <a:pt x="1317" y="1059"/>
                </a:lnTo>
                <a:lnTo>
                  <a:pt x="1317" y="1094"/>
                </a:lnTo>
                <a:lnTo>
                  <a:pt x="1317" y="1120"/>
                </a:lnTo>
                <a:lnTo>
                  <a:pt x="1306" y="1155"/>
                </a:lnTo>
                <a:lnTo>
                  <a:pt x="1296" y="1181"/>
                </a:lnTo>
                <a:lnTo>
                  <a:pt x="1296" y="1216"/>
                </a:lnTo>
                <a:lnTo>
                  <a:pt x="1296" y="1242"/>
                </a:lnTo>
                <a:lnTo>
                  <a:pt x="1306" y="1269"/>
                </a:lnTo>
                <a:lnTo>
                  <a:pt x="1328" y="1321"/>
                </a:lnTo>
                <a:lnTo>
                  <a:pt x="1339" y="1347"/>
                </a:lnTo>
                <a:lnTo>
                  <a:pt x="1339" y="1365"/>
                </a:lnTo>
                <a:lnTo>
                  <a:pt x="1349" y="1391"/>
                </a:lnTo>
                <a:lnTo>
                  <a:pt x="1360" y="1417"/>
                </a:lnTo>
                <a:lnTo>
                  <a:pt x="1360" y="1488"/>
                </a:lnTo>
                <a:lnTo>
                  <a:pt x="1371" y="1549"/>
                </a:lnTo>
                <a:lnTo>
                  <a:pt x="1371" y="1575"/>
                </a:lnTo>
                <a:lnTo>
                  <a:pt x="1360" y="1601"/>
                </a:lnTo>
                <a:lnTo>
                  <a:pt x="1349" y="1636"/>
                </a:lnTo>
                <a:lnTo>
                  <a:pt x="1371" y="1663"/>
                </a:lnTo>
                <a:lnTo>
                  <a:pt x="1371" y="1689"/>
                </a:lnTo>
                <a:lnTo>
                  <a:pt x="1381" y="1715"/>
                </a:lnTo>
                <a:lnTo>
                  <a:pt x="1381" y="1767"/>
                </a:lnTo>
                <a:lnTo>
                  <a:pt x="1392" y="1794"/>
                </a:lnTo>
                <a:lnTo>
                  <a:pt x="1403" y="1820"/>
                </a:lnTo>
                <a:lnTo>
                  <a:pt x="1414" y="1873"/>
                </a:lnTo>
                <a:lnTo>
                  <a:pt x="1414" y="1899"/>
                </a:lnTo>
                <a:lnTo>
                  <a:pt x="1424" y="1925"/>
                </a:lnTo>
                <a:lnTo>
                  <a:pt x="1435" y="1943"/>
                </a:lnTo>
                <a:lnTo>
                  <a:pt x="1446" y="1969"/>
                </a:lnTo>
                <a:lnTo>
                  <a:pt x="1456" y="2004"/>
                </a:lnTo>
                <a:lnTo>
                  <a:pt x="1478" y="2038"/>
                </a:lnTo>
                <a:lnTo>
                  <a:pt x="1499" y="2056"/>
                </a:lnTo>
                <a:lnTo>
                  <a:pt x="1521" y="2074"/>
                </a:lnTo>
                <a:lnTo>
                  <a:pt x="1542" y="2127"/>
                </a:lnTo>
                <a:lnTo>
                  <a:pt x="1564" y="2135"/>
                </a:lnTo>
                <a:lnTo>
                  <a:pt x="1628" y="2153"/>
                </a:lnTo>
                <a:lnTo>
                  <a:pt x="1714" y="2179"/>
                </a:lnTo>
                <a:lnTo>
                  <a:pt x="1821" y="2205"/>
                </a:lnTo>
                <a:lnTo>
                  <a:pt x="1885" y="2214"/>
                </a:lnTo>
                <a:lnTo>
                  <a:pt x="1949" y="2222"/>
                </a:lnTo>
                <a:lnTo>
                  <a:pt x="1971" y="2231"/>
                </a:lnTo>
                <a:lnTo>
                  <a:pt x="2056" y="2240"/>
                </a:lnTo>
                <a:lnTo>
                  <a:pt x="2078" y="2248"/>
                </a:lnTo>
                <a:lnTo>
                  <a:pt x="2142" y="2257"/>
                </a:lnTo>
                <a:lnTo>
                  <a:pt x="2249" y="2275"/>
                </a:lnTo>
                <a:lnTo>
                  <a:pt x="2271" y="2284"/>
                </a:lnTo>
                <a:lnTo>
                  <a:pt x="2335" y="2293"/>
                </a:lnTo>
                <a:lnTo>
                  <a:pt x="2399" y="2302"/>
                </a:lnTo>
                <a:lnTo>
                  <a:pt x="2485" y="2310"/>
                </a:lnTo>
                <a:lnTo>
                  <a:pt x="2592" y="2319"/>
                </a:lnTo>
                <a:lnTo>
                  <a:pt x="2592" y="2328"/>
                </a:lnTo>
                <a:lnTo>
                  <a:pt x="2699" y="2337"/>
                </a:lnTo>
                <a:lnTo>
                  <a:pt x="2763" y="2345"/>
                </a:lnTo>
                <a:lnTo>
                  <a:pt x="2892" y="2363"/>
                </a:lnTo>
                <a:lnTo>
                  <a:pt x="2924" y="2371"/>
                </a:lnTo>
                <a:lnTo>
                  <a:pt x="2946" y="2371"/>
                </a:lnTo>
                <a:lnTo>
                  <a:pt x="3010" y="2380"/>
                </a:lnTo>
                <a:lnTo>
                  <a:pt x="3074" y="2389"/>
                </a:lnTo>
                <a:lnTo>
                  <a:pt x="3106" y="2398"/>
                </a:lnTo>
                <a:lnTo>
                  <a:pt x="3192" y="2398"/>
                </a:lnTo>
                <a:lnTo>
                  <a:pt x="3256" y="2406"/>
                </a:lnTo>
                <a:lnTo>
                  <a:pt x="3320" y="2406"/>
                </a:lnTo>
                <a:lnTo>
                  <a:pt x="3342" y="2406"/>
                </a:lnTo>
                <a:lnTo>
                  <a:pt x="3428" y="2415"/>
                </a:lnTo>
                <a:lnTo>
                  <a:pt x="3460" y="2415"/>
                </a:lnTo>
                <a:lnTo>
                  <a:pt x="3556" y="2415"/>
                </a:lnTo>
                <a:lnTo>
                  <a:pt x="3620" y="2424"/>
                </a:lnTo>
                <a:lnTo>
                  <a:pt x="3653" y="2424"/>
                </a:lnTo>
                <a:lnTo>
                  <a:pt x="3695" y="2424"/>
                </a:lnTo>
                <a:lnTo>
                  <a:pt x="3781" y="2424"/>
                </a:lnTo>
                <a:lnTo>
                  <a:pt x="3878" y="2415"/>
                </a:lnTo>
                <a:lnTo>
                  <a:pt x="3920" y="2415"/>
                </a:lnTo>
                <a:lnTo>
                  <a:pt x="3985" y="2424"/>
                </a:lnTo>
                <a:lnTo>
                  <a:pt x="4070" y="2424"/>
                </a:lnTo>
                <a:lnTo>
                  <a:pt x="4092" y="2424"/>
                </a:lnTo>
                <a:lnTo>
                  <a:pt x="4178" y="2424"/>
                </a:lnTo>
                <a:lnTo>
                  <a:pt x="4253" y="2432"/>
                </a:lnTo>
                <a:lnTo>
                  <a:pt x="4285" y="2432"/>
                </a:lnTo>
                <a:lnTo>
                  <a:pt x="4349" y="2441"/>
                </a:lnTo>
                <a:lnTo>
                  <a:pt x="4435" y="2441"/>
                </a:lnTo>
                <a:lnTo>
                  <a:pt x="4467" y="2441"/>
                </a:lnTo>
                <a:lnTo>
                  <a:pt x="4510" y="2441"/>
                </a:lnTo>
                <a:lnTo>
                  <a:pt x="4585" y="2450"/>
                </a:lnTo>
                <a:lnTo>
                  <a:pt x="4627" y="2450"/>
                </a:lnTo>
                <a:lnTo>
                  <a:pt x="4649" y="2459"/>
                </a:lnTo>
                <a:lnTo>
                  <a:pt x="4692" y="2450"/>
                </a:lnTo>
                <a:lnTo>
                  <a:pt x="4756" y="2450"/>
                </a:lnTo>
                <a:lnTo>
                  <a:pt x="4842" y="2450"/>
                </a:lnTo>
                <a:lnTo>
                  <a:pt x="4885" y="2441"/>
                </a:lnTo>
                <a:lnTo>
                  <a:pt x="4949" y="2450"/>
                </a:lnTo>
                <a:lnTo>
                  <a:pt x="4981" y="2450"/>
                </a:lnTo>
                <a:lnTo>
                  <a:pt x="5013" y="2459"/>
                </a:lnTo>
                <a:lnTo>
                  <a:pt x="5035" y="2468"/>
                </a:lnTo>
                <a:lnTo>
                  <a:pt x="5067" y="2477"/>
                </a:lnTo>
                <a:lnTo>
                  <a:pt x="5099" y="2477"/>
                </a:lnTo>
                <a:lnTo>
                  <a:pt x="5185" y="2468"/>
                </a:lnTo>
                <a:lnTo>
                  <a:pt x="5217" y="2459"/>
                </a:lnTo>
                <a:lnTo>
                  <a:pt x="5249" y="2450"/>
                </a:lnTo>
                <a:lnTo>
                  <a:pt x="5281" y="2450"/>
                </a:lnTo>
                <a:lnTo>
                  <a:pt x="5280" y="2453"/>
                </a:lnTo>
              </a:path>
            </a:pathLst>
          </a:custGeom>
          <a:noFill/>
          <a:ln w="50800" cap="rnd" cmpd="sng">
            <a:solidFill>
              <a:srgbClr val="FF9966"/>
            </a:solidFill>
            <a:prstDash val="solid"/>
            <a:round/>
            <a:headEnd type="none" w="sm" len="sm"/>
            <a:tailEnd type="none" w="sm" len="sm"/>
          </a:ln>
        </p:spPr>
        <p:txBody>
          <a:bodyPr/>
          <a:lstStyle/>
          <a:p>
            <a:pPr>
              <a:defRPr/>
            </a:pPr>
            <a:endParaRPr lang="fr-FR"/>
          </a:p>
        </p:txBody>
      </p:sp>
      <p:pic>
        <p:nvPicPr>
          <p:cNvPr id="15" name="Picture 33" descr="C:\Program Files\Fichiers communs\Microsoft Shared\Clipart\cagcat50\BD00017_.WMF">
            <a:extLst>
              <a:ext uri="{FF2B5EF4-FFF2-40B4-BE49-F238E27FC236}">
                <a16:creationId xmlns:a16="http://schemas.microsoft.com/office/drawing/2014/main" id="{F3A1B01A-ECB5-FA79-44FB-515E3600D6D1}"/>
              </a:ext>
            </a:extLst>
          </p:cNvPr>
          <p:cNvPicPr>
            <a:picLocks noChangeAspect="1" noChangeArrowheads="1"/>
          </p:cNvPicPr>
          <p:nvPr/>
        </p:nvPicPr>
        <p:blipFill>
          <a:blip r:embed="rId3"/>
          <a:stretch/>
        </p:blipFill>
        <p:spPr bwMode="auto">
          <a:xfrm>
            <a:off x="1219200" y="4038600"/>
            <a:ext cx="463550" cy="1420813"/>
          </a:xfrm>
          <a:prstGeom prst="rect">
            <a:avLst/>
          </a:prstGeom>
          <a:noFill/>
          <a:ln>
            <a:noFill/>
          </a:ln>
        </p:spPr>
      </p:pic>
      <p:pic>
        <p:nvPicPr>
          <p:cNvPr id="16" name="Picture 32" descr="C:\Program Files\Fichiers communs\Microsoft Shared\Clipart\cagcat50\BD00017_.WMF">
            <a:extLst>
              <a:ext uri="{FF2B5EF4-FFF2-40B4-BE49-F238E27FC236}">
                <a16:creationId xmlns:a16="http://schemas.microsoft.com/office/drawing/2014/main" id="{B3AC96A0-F10F-A4F3-EB9D-7A3B3A3E75B6}"/>
              </a:ext>
            </a:extLst>
          </p:cNvPr>
          <p:cNvPicPr>
            <a:picLocks noChangeAspect="1" noChangeArrowheads="1"/>
          </p:cNvPicPr>
          <p:nvPr/>
        </p:nvPicPr>
        <p:blipFill>
          <a:blip r:embed="rId3"/>
          <a:stretch/>
        </p:blipFill>
        <p:spPr bwMode="auto">
          <a:xfrm>
            <a:off x="1802918" y="4110126"/>
            <a:ext cx="663575" cy="2030413"/>
          </a:xfrm>
          <a:prstGeom prst="rect">
            <a:avLst/>
          </a:prstGeom>
          <a:noFill/>
          <a:ln>
            <a:noFill/>
          </a:ln>
        </p:spPr>
      </p:pic>
    </p:spTree>
    <p:extLst>
      <p:ext uri="{BB962C8B-B14F-4D97-AF65-F5344CB8AC3E}">
        <p14:creationId xmlns:p14="http://schemas.microsoft.com/office/powerpoint/2010/main" val="339673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D8C2EC18-B9A8-EC8D-67B7-48177A9AFD0E}"/>
              </a:ext>
            </a:extLst>
          </p:cNvPr>
          <p:cNvSpPr>
            <a:spLocks noGrp="1"/>
          </p:cNvSpPr>
          <p:nvPr>
            <p:ph idx="1"/>
          </p:nvPr>
        </p:nvSpPr>
        <p:spPr>
          <a:xfrm>
            <a:off x="723900" y="2011679"/>
            <a:ext cx="10629900" cy="4396987"/>
          </a:xfrm>
        </p:spPr>
        <p:txBody>
          <a:bodyPr/>
          <a:lstStyle/>
          <a:p>
            <a:endParaRPr lang="fr-FR" dirty="0"/>
          </a:p>
          <a:p>
            <a:endParaRPr lang="en-US" dirty="0"/>
          </a:p>
        </p:txBody>
      </p:sp>
      <p:sp>
        <p:nvSpPr>
          <p:cNvPr id="4" name="Espace réservé de la date 3">
            <a:extLst>
              <a:ext uri="{FF2B5EF4-FFF2-40B4-BE49-F238E27FC236}">
                <a16:creationId xmlns:a16="http://schemas.microsoft.com/office/drawing/2014/main" id="{276C9971-25C2-909B-99CE-2B8C9DD379C9}"/>
              </a:ext>
            </a:extLst>
          </p:cNvPr>
          <p:cNvSpPr>
            <a:spLocks noGrp="1"/>
          </p:cNvSpPr>
          <p:nvPr>
            <p:ph type="dt" sz="half" idx="10"/>
          </p:nvPr>
        </p:nvSpPr>
        <p:spPr/>
        <p:txBody>
          <a:bodyPr/>
          <a:lstStyle/>
          <a:p>
            <a:r>
              <a:rPr lang="fr-FR" dirty="0"/>
              <a:t>Juillet 2026</a:t>
            </a:r>
            <a:endParaRPr lang="en-US" dirty="0"/>
          </a:p>
        </p:txBody>
      </p:sp>
      <p:sp>
        <p:nvSpPr>
          <p:cNvPr id="6" name="Espace réservé du numéro de diapositive 5">
            <a:extLst>
              <a:ext uri="{FF2B5EF4-FFF2-40B4-BE49-F238E27FC236}">
                <a16:creationId xmlns:a16="http://schemas.microsoft.com/office/drawing/2014/main" id="{7E34AAB5-DEAF-1D99-D7C8-12B2F45070DA}"/>
              </a:ext>
            </a:extLst>
          </p:cNvPr>
          <p:cNvSpPr>
            <a:spLocks noGrp="1"/>
          </p:cNvSpPr>
          <p:nvPr>
            <p:ph type="sldNum" sz="quarter" idx="12"/>
          </p:nvPr>
        </p:nvSpPr>
        <p:spPr/>
        <p:txBody>
          <a:bodyPr/>
          <a:lstStyle/>
          <a:p>
            <a:fld id="{B9713C8C-8E70-45D5-AE59-23E60168254E}" type="slidenum">
              <a:rPr lang="en-US" smtClean="0"/>
              <a:t>14</a:t>
            </a:fld>
            <a:endParaRPr lang="en-US" dirty="0"/>
          </a:p>
        </p:txBody>
      </p:sp>
      <p:pic>
        <p:nvPicPr>
          <p:cNvPr id="8" name="Image 7">
            <a:extLst>
              <a:ext uri="{FF2B5EF4-FFF2-40B4-BE49-F238E27FC236}">
                <a16:creationId xmlns:a16="http://schemas.microsoft.com/office/drawing/2014/main" id="{1E8F9BCB-DDF9-9D5A-6E27-409E07D09158}"/>
              </a:ext>
            </a:extLst>
          </p:cNvPr>
          <p:cNvPicPr>
            <a:picLocks noChangeAspect="1"/>
          </p:cNvPicPr>
          <p:nvPr/>
        </p:nvPicPr>
        <p:blipFill>
          <a:blip r:embed="rId2"/>
          <a:stretch>
            <a:fillRect/>
          </a:stretch>
        </p:blipFill>
        <p:spPr>
          <a:xfrm>
            <a:off x="1076325" y="2358955"/>
            <a:ext cx="6575426" cy="4108455"/>
          </a:xfrm>
          <a:prstGeom prst="rect">
            <a:avLst/>
          </a:prstGeom>
        </p:spPr>
      </p:pic>
      <p:sp>
        <p:nvSpPr>
          <p:cNvPr id="9" name="Rectangle 8">
            <a:extLst>
              <a:ext uri="{FF2B5EF4-FFF2-40B4-BE49-F238E27FC236}">
                <a16:creationId xmlns:a16="http://schemas.microsoft.com/office/drawing/2014/main" id="{2FCBAC8A-8C81-CD48-6A2A-1155206C00EE}"/>
              </a:ext>
            </a:extLst>
          </p:cNvPr>
          <p:cNvSpPr/>
          <p:nvPr/>
        </p:nvSpPr>
        <p:spPr>
          <a:xfrm>
            <a:off x="874715" y="3429000"/>
            <a:ext cx="2519943" cy="699042"/>
          </a:xfrm>
          <a:prstGeom prst="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600" dirty="0">
                <a:solidFill>
                  <a:schemeClr val="tx1"/>
                </a:solidFill>
              </a:rPr>
              <a:t>Perception des </a:t>
            </a:r>
            <a:r>
              <a:rPr lang="fr-FR" sz="1600" b="1" dirty="0">
                <a:solidFill>
                  <a:schemeClr val="tx1"/>
                </a:solidFill>
              </a:rPr>
              <a:t>Contraintes</a:t>
            </a:r>
            <a:r>
              <a:rPr lang="fr-FR" sz="1600" dirty="0">
                <a:solidFill>
                  <a:schemeClr val="tx1"/>
                </a:solidFill>
              </a:rPr>
              <a:t> liées à l’environnement</a:t>
            </a:r>
            <a:endParaRPr lang="en-US" sz="1600" dirty="0">
              <a:solidFill>
                <a:schemeClr val="tx1"/>
              </a:solidFill>
            </a:endParaRPr>
          </a:p>
        </p:txBody>
      </p:sp>
      <p:sp>
        <p:nvSpPr>
          <p:cNvPr id="10" name="Rectangle 9">
            <a:extLst>
              <a:ext uri="{FF2B5EF4-FFF2-40B4-BE49-F238E27FC236}">
                <a16:creationId xmlns:a16="http://schemas.microsoft.com/office/drawing/2014/main" id="{F80C8157-0CBA-2449-F2C6-A5C84FA82903}"/>
              </a:ext>
            </a:extLst>
          </p:cNvPr>
          <p:cNvSpPr/>
          <p:nvPr/>
        </p:nvSpPr>
        <p:spPr>
          <a:xfrm>
            <a:off x="5020179" y="2049779"/>
            <a:ext cx="2631572" cy="1045845"/>
          </a:xfrm>
          <a:prstGeom prst="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600" dirty="0">
                <a:solidFill>
                  <a:schemeClr val="tx1"/>
                </a:solidFill>
              </a:rPr>
              <a:t>Perception des </a:t>
            </a:r>
            <a:r>
              <a:rPr lang="fr-FR" sz="1600" b="1" dirty="0">
                <a:solidFill>
                  <a:schemeClr val="tx1"/>
                </a:solidFill>
              </a:rPr>
              <a:t>Ressources </a:t>
            </a:r>
            <a:r>
              <a:rPr lang="fr-FR" sz="1600" dirty="0">
                <a:solidFill>
                  <a:schemeClr val="tx1"/>
                </a:solidFill>
              </a:rPr>
              <a:t> à disposition pour faire face aux contraintes</a:t>
            </a:r>
            <a:endParaRPr lang="en-US" sz="1600" dirty="0">
              <a:solidFill>
                <a:schemeClr val="tx1"/>
              </a:solidFill>
            </a:endParaRPr>
          </a:p>
        </p:txBody>
      </p:sp>
      <p:sp>
        <p:nvSpPr>
          <p:cNvPr id="11" name="Titre 1">
            <a:extLst>
              <a:ext uri="{FF2B5EF4-FFF2-40B4-BE49-F238E27FC236}">
                <a16:creationId xmlns:a16="http://schemas.microsoft.com/office/drawing/2014/main" id="{0F337498-B4EE-BB5B-9A27-C155F5DA97C4}"/>
              </a:ext>
            </a:extLst>
          </p:cNvPr>
          <p:cNvSpPr>
            <a:spLocks noGrp="1"/>
          </p:cNvSpPr>
          <p:nvPr>
            <p:ph type="title"/>
          </p:nvPr>
        </p:nvSpPr>
        <p:spPr>
          <a:xfrm>
            <a:off x="838200" y="365125"/>
            <a:ext cx="10515600" cy="1325563"/>
          </a:xfrm>
        </p:spPr>
        <p:txBody>
          <a:bodyPr anchor="ctr">
            <a:normAutofit/>
          </a:bodyPr>
          <a:lstStyle/>
          <a:p>
            <a:r>
              <a:rPr lang="fr-FR" dirty="0"/>
              <a:t>2.Comprendre les RPS - le stress professionnel</a:t>
            </a:r>
            <a:endParaRPr lang="en-US" dirty="0"/>
          </a:p>
        </p:txBody>
      </p:sp>
      <p:sp>
        <p:nvSpPr>
          <p:cNvPr id="12" name="Rectangle 11">
            <a:extLst>
              <a:ext uri="{FF2B5EF4-FFF2-40B4-BE49-F238E27FC236}">
                <a16:creationId xmlns:a16="http://schemas.microsoft.com/office/drawing/2014/main" id="{1E5598AE-4487-98CC-D099-B236E3750815}"/>
              </a:ext>
            </a:extLst>
          </p:cNvPr>
          <p:cNvSpPr/>
          <p:nvPr/>
        </p:nvSpPr>
        <p:spPr>
          <a:xfrm>
            <a:off x="355600" y="2011679"/>
            <a:ext cx="1739900" cy="490221"/>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sz="2000" b="1" dirty="0"/>
              <a:t>Etat de stress </a:t>
            </a:r>
            <a:endParaRPr lang="en-US" sz="2000" b="1" dirty="0"/>
          </a:p>
        </p:txBody>
      </p:sp>
      <p:sp>
        <p:nvSpPr>
          <p:cNvPr id="13" name="Rectangle : coins arrondis 12">
            <a:extLst>
              <a:ext uri="{FF2B5EF4-FFF2-40B4-BE49-F238E27FC236}">
                <a16:creationId xmlns:a16="http://schemas.microsoft.com/office/drawing/2014/main" id="{4AFEAA21-7244-4621-4892-7E58794930C3}"/>
              </a:ext>
            </a:extLst>
          </p:cNvPr>
          <p:cNvSpPr/>
          <p:nvPr/>
        </p:nvSpPr>
        <p:spPr>
          <a:xfrm>
            <a:off x="3498850" y="3609340"/>
            <a:ext cx="1778000" cy="482600"/>
          </a:xfrm>
          <a:prstGeom prst="roundRect">
            <a:avLst/>
          </a:prstGeom>
          <a:solidFill>
            <a:schemeClr val="bg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rPr>
              <a:t>Déséquilibre </a:t>
            </a:r>
            <a:endParaRPr lang="en-US" dirty="0">
              <a:solidFill>
                <a:schemeClr val="tx1"/>
              </a:solidFill>
            </a:endParaRPr>
          </a:p>
        </p:txBody>
      </p:sp>
      <p:sp>
        <p:nvSpPr>
          <p:cNvPr id="14" name="Rectangle 13">
            <a:extLst>
              <a:ext uri="{FF2B5EF4-FFF2-40B4-BE49-F238E27FC236}">
                <a16:creationId xmlns:a16="http://schemas.microsoft.com/office/drawing/2014/main" id="{3FA482D0-40EE-88A9-D481-3CAF00A15B28}"/>
              </a:ext>
            </a:extLst>
          </p:cNvPr>
          <p:cNvSpPr/>
          <p:nvPr/>
        </p:nvSpPr>
        <p:spPr>
          <a:xfrm>
            <a:off x="7755943" y="1827530"/>
            <a:ext cx="4296357" cy="391287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rPr>
              <a:t>Un état de stress survient lorsqu’il y a un DESEQUILIBRE entre la perception qu’une personne a des  contraintes que lui impose son environnement et la  perception qu’elle a de ses propres ressources pour y faire face.</a:t>
            </a:r>
          </a:p>
          <a:p>
            <a:pPr algn="ctr"/>
            <a:endParaRPr lang="fr-FR" dirty="0">
              <a:solidFill>
                <a:schemeClr val="tx1"/>
              </a:solidFill>
            </a:endParaRPr>
          </a:p>
          <a:p>
            <a:pPr algn="ctr"/>
            <a:r>
              <a:rPr lang="fr-FR" dirty="0">
                <a:solidFill>
                  <a:schemeClr val="tx1"/>
                </a:solidFill>
              </a:rPr>
              <a:t> L’individu  est capable de gérer la pression à court terme mais il éprouve  de grandes difficultés face à une exposition prolongée ou répétée à des pressions intenses </a:t>
            </a:r>
            <a:endParaRPr lang="en-US" dirty="0">
              <a:solidFill>
                <a:schemeClr val="tx1"/>
              </a:solidFill>
            </a:endParaRPr>
          </a:p>
        </p:txBody>
      </p:sp>
    </p:spTree>
    <p:extLst>
      <p:ext uri="{BB962C8B-B14F-4D97-AF65-F5344CB8AC3E}">
        <p14:creationId xmlns:p14="http://schemas.microsoft.com/office/powerpoint/2010/main" val="21009214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e la date 3">
            <a:extLst>
              <a:ext uri="{FF2B5EF4-FFF2-40B4-BE49-F238E27FC236}">
                <a16:creationId xmlns:a16="http://schemas.microsoft.com/office/drawing/2014/main" id="{373BBB5A-AD82-DE55-A41C-58BBED93053A}"/>
              </a:ext>
            </a:extLst>
          </p:cNvPr>
          <p:cNvSpPr>
            <a:spLocks noGrp="1"/>
          </p:cNvSpPr>
          <p:nvPr>
            <p:ph type="dt" sz="half" idx="10"/>
          </p:nvPr>
        </p:nvSpPr>
        <p:spPr/>
        <p:txBody>
          <a:bodyPr/>
          <a:lstStyle/>
          <a:p>
            <a:r>
              <a:rPr lang="fr-FR" dirty="0"/>
              <a:t>Juillet 2026</a:t>
            </a:r>
            <a:endParaRPr lang="en-US" dirty="0"/>
          </a:p>
        </p:txBody>
      </p:sp>
      <p:sp>
        <p:nvSpPr>
          <p:cNvPr id="5" name="Espace réservé du pied de page 4">
            <a:extLst>
              <a:ext uri="{FF2B5EF4-FFF2-40B4-BE49-F238E27FC236}">
                <a16:creationId xmlns:a16="http://schemas.microsoft.com/office/drawing/2014/main" id="{6B5FA3B6-9794-52FD-A501-058926B28E31}"/>
              </a:ext>
            </a:extLst>
          </p:cNvPr>
          <p:cNvSpPr>
            <a:spLocks noGrp="1"/>
          </p:cNvSpPr>
          <p:nvPr>
            <p:ph type="ftr" sz="quarter" idx="11"/>
          </p:nvPr>
        </p:nvSpPr>
        <p:spPr/>
        <p:txBody>
          <a:bodyPr/>
          <a:lstStyle/>
          <a:p>
            <a:r>
              <a:rPr lang="fr-FR" dirty="0"/>
              <a:t>Source INRS</a:t>
            </a:r>
            <a:endParaRPr lang="en-US" dirty="0"/>
          </a:p>
        </p:txBody>
      </p:sp>
      <p:pic>
        <p:nvPicPr>
          <p:cNvPr id="7" name="Média1">
            <a:hlinkClick r:id="" action="ppaction://media"/>
            <a:extLst>
              <a:ext uri="{FF2B5EF4-FFF2-40B4-BE49-F238E27FC236}">
                <a16:creationId xmlns:a16="http://schemas.microsoft.com/office/drawing/2014/main" id="{ED765F0F-5646-9F7F-6172-56FF15D694DD}"/>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2397478" y="2011363"/>
            <a:ext cx="7397043" cy="4160837"/>
          </a:xfrm>
          <a:prstGeom prst="rect">
            <a:avLst/>
          </a:prstGeom>
        </p:spPr>
      </p:pic>
      <p:sp>
        <p:nvSpPr>
          <p:cNvPr id="8" name="Titre 1">
            <a:extLst>
              <a:ext uri="{FF2B5EF4-FFF2-40B4-BE49-F238E27FC236}">
                <a16:creationId xmlns:a16="http://schemas.microsoft.com/office/drawing/2014/main" id="{F82E0784-A37F-7147-6D22-96A986F5522A}"/>
              </a:ext>
            </a:extLst>
          </p:cNvPr>
          <p:cNvSpPr>
            <a:spLocks noGrp="1"/>
          </p:cNvSpPr>
          <p:nvPr>
            <p:ph type="title"/>
          </p:nvPr>
        </p:nvSpPr>
        <p:spPr>
          <a:xfrm>
            <a:off x="838200" y="365125"/>
            <a:ext cx="10515600" cy="1325563"/>
          </a:xfrm>
        </p:spPr>
        <p:txBody>
          <a:bodyPr anchor="ctr">
            <a:normAutofit/>
          </a:bodyPr>
          <a:lstStyle/>
          <a:p>
            <a:r>
              <a:rPr lang="fr-FR" dirty="0"/>
              <a:t>2.Comprendre les RPS - le stress professionnel</a:t>
            </a:r>
            <a:endParaRPr lang="en-US" dirty="0"/>
          </a:p>
        </p:txBody>
      </p:sp>
      <p:sp>
        <p:nvSpPr>
          <p:cNvPr id="2" name="Espace réservé du numéro de diapositive 5">
            <a:extLst>
              <a:ext uri="{FF2B5EF4-FFF2-40B4-BE49-F238E27FC236}">
                <a16:creationId xmlns:a16="http://schemas.microsoft.com/office/drawing/2014/main" id="{34D4C482-32A0-D535-4E29-41B642962073}"/>
              </a:ext>
            </a:extLst>
          </p:cNvPr>
          <p:cNvSpPr>
            <a:spLocks noGrp="1"/>
          </p:cNvSpPr>
          <p:nvPr>
            <p:ph type="sldNum" sz="quarter" idx="12"/>
          </p:nvPr>
        </p:nvSpPr>
        <p:spPr>
          <a:xfrm>
            <a:off x="8610600" y="6356350"/>
            <a:ext cx="2743200" cy="365125"/>
          </a:xfrm>
        </p:spPr>
        <p:txBody>
          <a:bodyPr/>
          <a:lstStyle/>
          <a:p>
            <a:fld id="{B9713C8C-8E70-45D5-AE59-23E60168254E}" type="slidenum">
              <a:rPr lang="en-US" smtClean="0"/>
              <a:t>15</a:t>
            </a:fld>
            <a:endParaRPr lang="en-US" dirty="0"/>
          </a:p>
        </p:txBody>
      </p:sp>
    </p:spTree>
    <p:extLst>
      <p:ext uri="{BB962C8B-B14F-4D97-AF65-F5344CB8AC3E}">
        <p14:creationId xmlns:p14="http://schemas.microsoft.com/office/powerpoint/2010/main" val="2578130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3600"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7"/>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7"/>
                                        </p:tgtEl>
                                      </p:cBhvr>
                                    </p:cmd>
                                  </p:childTnLst>
                                </p:cTn>
                              </p:par>
                            </p:childTnLst>
                          </p:cTn>
                        </p:par>
                      </p:childTnLst>
                    </p:cTn>
                  </p:par>
                </p:childTnLst>
              </p:cTn>
              <p:nextCondLst>
                <p:cond evt="onClick" delay="0">
                  <p:tgtEl>
                    <p:spTgt spid="7"/>
                  </p:tgtEl>
                </p:cond>
              </p:nextCondLst>
            </p:seq>
            <p:video>
              <p:cMediaNode vol="80000">
                <p:cTn id="12" fill="hold" display="0">
                  <p:stCondLst>
                    <p:cond delay="indefinite"/>
                  </p:stCondLst>
                </p:cTn>
                <p:tgtEl>
                  <p:spTgt spid="7"/>
                </p:tgtEl>
              </p:cMediaNode>
            </p:vide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6896C33A-77C7-8837-DB02-A838F6118ED1}"/>
              </a:ext>
            </a:extLst>
          </p:cNvPr>
          <p:cNvSpPr>
            <a:spLocks noGrp="1"/>
          </p:cNvSpPr>
          <p:nvPr>
            <p:ph idx="1"/>
          </p:nvPr>
        </p:nvSpPr>
        <p:spPr/>
        <p:txBody>
          <a:bodyPr/>
          <a:lstStyle/>
          <a:p>
            <a:pPr marL="0" indent="0">
              <a:buNone/>
            </a:pPr>
            <a:r>
              <a:rPr lang="en-US" sz="1600" dirty="0"/>
              <a:t>Le burn-out est un </a:t>
            </a:r>
            <a:r>
              <a:rPr lang="en-US" sz="1600" b="1" dirty="0"/>
              <a:t>syndrome </a:t>
            </a:r>
            <a:r>
              <a:rPr lang="en-US" sz="1600" b="1" dirty="0" err="1"/>
              <a:t>d’épuisement</a:t>
            </a:r>
            <a:r>
              <a:rPr lang="en-US" sz="1600" b="1" dirty="0"/>
              <a:t> </a:t>
            </a:r>
            <a:r>
              <a:rPr lang="en-US" sz="1600" b="1" dirty="0" err="1"/>
              <a:t>professionnel</a:t>
            </a:r>
            <a:r>
              <a:rPr lang="en-US" sz="1600" dirty="0"/>
              <a:t> </a:t>
            </a:r>
            <a:r>
              <a:rPr lang="en-US" sz="1600" dirty="0" err="1"/>
              <a:t>lié</a:t>
            </a:r>
            <a:r>
              <a:rPr lang="en-US" sz="1600" dirty="0"/>
              <a:t> à un stress chronique non </a:t>
            </a:r>
            <a:r>
              <a:rPr lang="en-US" sz="1600" dirty="0" err="1"/>
              <a:t>traité</a:t>
            </a:r>
            <a:endParaRPr lang="en-US" sz="1600" dirty="0"/>
          </a:p>
          <a:p>
            <a:pPr marL="0" indent="0">
              <a:buNone/>
            </a:pPr>
            <a:endParaRPr lang="en-US" sz="2000" b="1" dirty="0">
              <a:solidFill>
                <a:schemeClr val="accent5">
                  <a:lumMod val="75000"/>
                </a:schemeClr>
              </a:solidFill>
            </a:endParaRPr>
          </a:p>
          <a:p>
            <a:pPr marL="0" indent="0">
              <a:buNone/>
            </a:pPr>
            <a:r>
              <a:rPr lang="en-US" sz="2000" b="1" dirty="0">
                <a:solidFill>
                  <a:schemeClr val="accent5">
                    <a:lumMod val="75000"/>
                  </a:schemeClr>
                </a:solidFill>
              </a:rPr>
              <a:t>	</a:t>
            </a:r>
            <a:r>
              <a:rPr lang="en-US" sz="2000" b="1" dirty="0"/>
              <a:t>Dimensions </a:t>
            </a:r>
          </a:p>
          <a:p>
            <a:pPr marL="0" indent="0">
              <a:buNone/>
            </a:pPr>
            <a:r>
              <a:rPr lang="en-US" sz="2000" b="1" dirty="0">
                <a:solidFill>
                  <a:schemeClr val="accent5">
                    <a:lumMod val="75000"/>
                  </a:schemeClr>
                </a:solidFill>
              </a:rPr>
              <a:t>		</a:t>
            </a:r>
            <a:r>
              <a:rPr lang="en-US" sz="2000" b="1" dirty="0" err="1">
                <a:solidFill>
                  <a:schemeClr val="accent5">
                    <a:lumMod val="75000"/>
                  </a:schemeClr>
                </a:solidFill>
              </a:rPr>
              <a:t>Epuisement</a:t>
            </a:r>
            <a:r>
              <a:rPr lang="en-US" sz="2000" b="1" dirty="0">
                <a:solidFill>
                  <a:schemeClr val="accent5">
                    <a:lumMod val="75000"/>
                  </a:schemeClr>
                </a:solidFill>
              </a:rPr>
              <a:t> </a:t>
            </a:r>
            <a:r>
              <a:rPr lang="en-US" sz="2000" b="1" dirty="0" err="1">
                <a:solidFill>
                  <a:schemeClr val="accent5">
                    <a:lumMod val="75000"/>
                  </a:schemeClr>
                </a:solidFill>
              </a:rPr>
              <a:t>émotionnel</a:t>
            </a:r>
            <a:r>
              <a:rPr lang="en-US" sz="2000" b="1" dirty="0">
                <a:solidFill>
                  <a:schemeClr val="accent5">
                    <a:lumMod val="75000"/>
                  </a:schemeClr>
                </a:solidFill>
              </a:rPr>
              <a:t> : </a:t>
            </a:r>
            <a:r>
              <a:rPr lang="en-US" sz="1600" dirty="0"/>
              <a:t>fatigue intense, </a:t>
            </a:r>
            <a:r>
              <a:rPr lang="en-US" sz="1600" dirty="0" err="1"/>
              <a:t>perte</a:t>
            </a:r>
            <a:r>
              <a:rPr lang="en-US" sz="1600" dirty="0"/>
              <a:t> </a:t>
            </a:r>
            <a:r>
              <a:rPr lang="en-US" sz="1600" dirty="0" err="1"/>
              <a:t>d’énergie</a:t>
            </a:r>
            <a:endParaRPr lang="en-US" sz="1600" dirty="0"/>
          </a:p>
          <a:p>
            <a:pPr marL="0" indent="0">
              <a:buNone/>
            </a:pPr>
            <a:r>
              <a:rPr lang="en-US" sz="2000" b="1" dirty="0">
                <a:solidFill>
                  <a:schemeClr val="accent3">
                    <a:lumMod val="75000"/>
                  </a:schemeClr>
                </a:solidFill>
              </a:rPr>
              <a:t>		</a:t>
            </a:r>
            <a:r>
              <a:rPr lang="en-US" sz="2000" b="1" dirty="0" err="1">
                <a:solidFill>
                  <a:schemeClr val="accent3">
                    <a:lumMod val="75000"/>
                  </a:schemeClr>
                </a:solidFill>
              </a:rPr>
              <a:t>Dépersonnalisation</a:t>
            </a:r>
            <a:r>
              <a:rPr lang="en-US" sz="2000" b="1" dirty="0">
                <a:solidFill>
                  <a:schemeClr val="accent3">
                    <a:lumMod val="75000"/>
                  </a:schemeClr>
                </a:solidFill>
              </a:rPr>
              <a:t> : </a:t>
            </a:r>
            <a:r>
              <a:rPr lang="en-US" sz="1600" dirty="0" err="1"/>
              <a:t>détachement</a:t>
            </a:r>
            <a:r>
              <a:rPr lang="en-US" sz="1600" dirty="0"/>
              <a:t>, </a:t>
            </a:r>
            <a:r>
              <a:rPr lang="en-US" sz="1600" dirty="0" err="1"/>
              <a:t>cynisme</a:t>
            </a:r>
            <a:r>
              <a:rPr lang="en-US" sz="1600" dirty="0"/>
              <a:t>, </a:t>
            </a:r>
            <a:r>
              <a:rPr lang="en-US" sz="1600" dirty="0" err="1"/>
              <a:t>perte</a:t>
            </a:r>
            <a:r>
              <a:rPr lang="en-US" sz="1600" dirty="0"/>
              <a:t> </a:t>
            </a:r>
            <a:r>
              <a:rPr lang="en-US" sz="1600" dirty="0" err="1"/>
              <a:t>d’empathie</a:t>
            </a:r>
            <a:endParaRPr lang="en-US" sz="1600" dirty="0"/>
          </a:p>
          <a:p>
            <a:pPr marL="0" indent="0">
              <a:buNone/>
            </a:pPr>
            <a:r>
              <a:rPr lang="en-US" sz="2000" b="1" dirty="0">
                <a:solidFill>
                  <a:schemeClr val="accent2">
                    <a:lumMod val="50000"/>
                  </a:schemeClr>
                </a:solidFill>
              </a:rPr>
              <a:t>		Perte </a:t>
            </a:r>
            <a:r>
              <a:rPr lang="en-US" sz="2000" b="1" dirty="0" err="1">
                <a:solidFill>
                  <a:schemeClr val="accent2">
                    <a:lumMod val="50000"/>
                  </a:schemeClr>
                </a:solidFill>
              </a:rPr>
              <a:t>d’éfficacité</a:t>
            </a:r>
            <a:r>
              <a:rPr lang="en-US" sz="2000" b="1" dirty="0">
                <a:solidFill>
                  <a:schemeClr val="accent2">
                    <a:lumMod val="50000"/>
                  </a:schemeClr>
                </a:solidFill>
              </a:rPr>
              <a:t> : </a:t>
            </a:r>
            <a:r>
              <a:rPr lang="en-US" sz="1600" dirty="0"/>
              <a:t>impression d’être inutile, </a:t>
            </a:r>
            <a:r>
              <a:rPr lang="en-US" sz="1600" dirty="0" err="1"/>
              <a:t>perte</a:t>
            </a:r>
            <a:r>
              <a:rPr lang="en-US" sz="1600" dirty="0"/>
              <a:t> de </a:t>
            </a:r>
            <a:r>
              <a:rPr lang="en-US" sz="1600" dirty="0" err="1"/>
              <a:t>confiance</a:t>
            </a:r>
            <a:r>
              <a:rPr lang="en-US" sz="1600" dirty="0"/>
              <a:t> </a:t>
            </a:r>
          </a:p>
        </p:txBody>
      </p:sp>
      <p:sp>
        <p:nvSpPr>
          <p:cNvPr id="4" name="Espace réservé de la date 3">
            <a:extLst>
              <a:ext uri="{FF2B5EF4-FFF2-40B4-BE49-F238E27FC236}">
                <a16:creationId xmlns:a16="http://schemas.microsoft.com/office/drawing/2014/main" id="{72AF2252-FBA0-E59B-96B7-AB4CE3479ECC}"/>
              </a:ext>
            </a:extLst>
          </p:cNvPr>
          <p:cNvSpPr>
            <a:spLocks noGrp="1"/>
          </p:cNvSpPr>
          <p:nvPr>
            <p:ph type="dt" sz="half" idx="10"/>
          </p:nvPr>
        </p:nvSpPr>
        <p:spPr/>
        <p:txBody>
          <a:bodyPr/>
          <a:lstStyle/>
          <a:p>
            <a:r>
              <a:rPr lang="fr-FR" dirty="0"/>
              <a:t>Juillet 2026</a:t>
            </a:r>
            <a:endParaRPr lang="en-US" dirty="0"/>
          </a:p>
        </p:txBody>
      </p:sp>
      <p:sp>
        <p:nvSpPr>
          <p:cNvPr id="6" name="Espace réservé du numéro de diapositive 5">
            <a:extLst>
              <a:ext uri="{FF2B5EF4-FFF2-40B4-BE49-F238E27FC236}">
                <a16:creationId xmlns:a16="http://schemas.microsoft.com/office/drawing/2014/main" id="{78E4D68A-7DFF-A0B9-5A7A-83F491085039}"/>
              </a:ext>
            </a:extLst>
          </p:cNvPr>
          <p:cNvSpPr>
            <a:spLocks noGrp="1"/>
          </p:cNvSpPr>
          <p:nvPr>
            <p:ph type="sldNum" sz="quarter" idx="12"/>
          </p:nvPr>
        </p:nvSpPr>
        <p:spPr/>
        <p:txBody>
          <a:bodyPr/>
          <a:lstStyle/>
          <a:p>
            <a:fld id="{B9713C8C-8E70-45D5-AE59-23E60168254E}" type="slidenum">
              <a:rPr lang="en-US" smtClean="0"/>
              <a:t>16</a:t>
            </a:fld>
            <a:endParaRPr lang="en-US" dirty="0"/>
          </a:p>
        </p:txBody>
      </p:sp>
      <p:pic>
        <p:nvPicPr>
          <p:cNvPr id="9" name="Image 8">
            <a:extLst>
              <a:ext uri="{FF2B5EF4-FFF2-40B4-BE49-F238E27FC236}">
                <a16:creationId xmlns:a16="http://schemas.microsoft.com/office/drawing/2014/main" id="{C2720303-C918-1CF3-31BA-BC480CA6A99C}"/>
              </a:ext>
            </a:extLst>
          </p:cNvPr>
          <p:cNvPicPr>
            <a:picLocks noChangeAspect="1"/>
          </p:cNvPicPr>
          <p:nvPr/>
        </p:nvPicPr>
        <p:blipFill>
          <a:blip r:embed="rId3"/>
          <a:stretch>
            <a:fillRect/>
          </a:stretch>
        </p:blipFill>
        <p:spPr>
          <a:xfrm>
            <a:off x="994380" y="2706324"/>
            <a:ext cx="777270" cy="1184265"/>
          </a:xfrm>
          <a:prstGeom prst="rect">
            <a:avLst/>
          </a:prstGeom>
        </p:spPr>
      </p:pic>
      <p:sp>
        <p:nvSpPr>
          <p:cNvPr id="10" name="Rectangle 9">
            <a:extLst>
              <a:ext uri="{FF2B5EF4-FFF2-40B4-BE49-F238E27FC236}">
                <a16:creationId xmlns:a16="http://schemas.microsoft.com/office/drawing/2014/main" id="{9F03D6B2-E5F2-BC62-6CA3-AA6847B27EBB}"/>
              </a:ext>
            </a:extLst>
          </p:cNvPr>
          <p:cNvSpPr/>
          <p:nvPr/>
        </p:nvSpPr>
        <p:spPr>
          <a:xfrm>
            <a:off x="3990975" y="5207001"/>
            <a:ext cx="8058150" cy="1514474"/>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dirty="0">
                <a:solidFill>
                  <a:schemeClr val="tx1"/>
                </a:solidFill>
              </a:rPr>
              <a:t>Une </a:t>
            </a:r>
            <a:r>
              <a:rPr lang="en-US" sz="1600" dirty="0" err="1">
                <a:solidFill>
                  <a:schemeClr val="tx1"/>
                </a:solidFill>
              </a:rPr>
              <a:t>salariée</a:t>
            </a:r>
            <a:r>
              <a:rPr lang="en-US" sz="1600" dirty="0">
                <a:solidFill>
                  <a:schemeClr val="tx1"/>
                </a:solidFill>
              </a:rPr>
              <a:t> très </a:t>
            </a:r>
            <a:r>
              <a:rPr lang="en-US" sz="1600" dirty="0" err="1">
                <a:solidFill>
                  <a:schemeClr val="tx1"/>
                </a:solidFill>
              </a:rPr>
              <a:t>investie</a:t>
            </a:r>
            <a:r>
              <a:rPr lang="en-US" sz="1600" dirty="0">
                <a:solidFill>
                  <a:schemeClr val="tx1"/>
                </a:solidFill>
              </a:rPr>
              <a:t> </a:t>
            </a:r>
            <a:r>
              <a:rPr lang="en-US" sz="1600" dirty="0" err="1">
                <a:solidFill>
                  <a:schemeClr val="tx1"/>
                </a:solidFill>
              </a:rPr>
              <a:t>accumule</a:t>
            </a:r>
            <a:r>
              <a:rPr lang="en-US" sz="1600" dirty="0">
                <a:solidFill>
                  <a:schemeClr val="tx1"/>
                </a:solidFill>
              </a:rPr>
              <a:t> les </a:t>
            </a:r>
            <a:r>
              <a:rPr lang="en-US" sz="1600" dirty="0" err="1">
                <a:solidFill>
                  <a:schemeClr val="tx1"/>
                </a:solidFill>
              </a:rPr>
              <a:t>heures</a:t>
            </a:r>
            <a:r>
              <a:rPr lang="en-US" sz="1600" dirty="0">
                <a:solidFill>
                  <a:schemeClr val="tx1"/>
                </a:solidFill>
              </a:rPr>
              <a:t> </a:t>
            </a:r>
            <a:r>
              <a:rPr lang="en-US" sz="1600" dirty="0" err="1">
                <a:solidFill>
                  <a:schemeClr val="tx1"/>
                </a:solidFill>
              </a:rPr>
              <a:t>supplémentaires</a:t>
            </a:r>
            <a:r>
              <a:rPr lang="en-US" sz="1600" dirty="0">
                <a:solidFill>
                  <a:schemeClr val="tx1"/>
                </a:solidFill>
              </a:rPr>
              <a:t>, ne </a:t>
            </a:r>
            <a:r>
              <a:rPr lang="en-US" sz="1600" dirty="0" err="1">
                <a:solidFill>
                  <a:schemeClr val="tx1"/>
                </a:solidFill>
              </a:rPr>
              <a:t>prend</a:t>
            </a:r>
            <a:r>
              <a:rPr lang="en-US" sz="1600" dirty="0">
                <a:solidFill>
                  <a:schemeClr val="tx1"/>
                </a:solidFill>
              </a:rPr>
              <a:t> plus de pause, </a:t>
            </a:r>
            <a:r>
              <a:rPr lang="en-US" sz="1600" dirty="0" err="1">
                <a:solidFill>
                  <a:schemeClr val="tx1"/>
                </a:solidFill>
              </a:rPr>
              <a:t>gère</a:t>
            </a:r>
            <a:r>
              <a:rPr lang="en-US" sz="1600" dirty="0">
                <a:solidFill>
                  <a:schemeClr val="tx1"/>
                </a:solidFill>
              </a:rPr>
              <a:t> des urgences </a:t>
            </a:r>
            <a:r>
              <a:rPr lang="en-US" sz="1600" dirty="0" err="1">
                <a:solidFill>
                  <a:schemeClr val="tx1"/>
                </a:solidFill>
              </a:rPr>
              <a:t>en</a:t>
            </a:r>
            <a:r>
              <a:rPr lang="en-US" sz="1600" dirty="0">
                <a:solidFill>
                  <a:schemeClr val="tx1"/>
                </a:solidFill>
              </a:rPr>
              <a:t> permanence. Elle </a:t>
            </a:r>
            <a:r>
              <a:rPr lang="en-US" sz="1600" dirty="0" err="1">
                <a:solidFill>
                  <a:schemeClr val="tx1"/>
                </a:solidFill>
              </a:rPr>
              <a:t>finit</a:t>
            </a:r>
            <a:r>
              <a:rPr lang="en-US" sz="1600" dirty="0">
                <a:solidFill>
                  <a:schemeClr val="tx1"/>
                </a:solidFill>
              </a:rPr>
              <a:t> par </a:t>
            </a:r>
            <a:r>
              <a:rPr lang="en-US" sz="1600" dirty="0" err="1">
                <a:solidFill>
                  <a:schemeClr val="tx1"/>
                </a:solidFill>
              </a:rPr>
              <a:t>craquer</a:t>
            </a:r>
            <a:r>
              <a:rPr lang="en-US" sz="1600" dirty="0">
                <a:solidFill>
                  <a:schemeClr val="tx1"/>
                </a:solidFill>
              </a:rPr>
              <a:t> et </a:t>
            </a:r>
            <a:r>
              <a:rPr lang="en-US" sz="1600" dirty="0" err="1">
                <a:solidFill>
                  <a:schemeClr val="tx1"/>
                </a:solidFill>
              </a:rPr>
              <a:t>s’arrête</a:t>
            </a:r>
            <a:r>
              <a:rPr lang="en-US" sz="1600" dirty="0">
                <a:solidFill>
                  <a:schemeClr val="tx1"/>
                </a:solidFill>
              </a:rPr>
              <a:t> </a:t>
            </a:r>
            <a:r>
              <a:rPr lang="en-US" sz="1600" dirty="0" err="1">
                <a:solidFill>
                  <a:schemeClr val="tx1"/>
                </a:solidFill>
              </a:rPr>
              <a:t>plusieurs</a:t>
            </a:r>
            <a:r>
              <a:rPr lang="en-US" sz="1600" dirty="0">
                <a:solidFill>
                  <a:schemeClr val="tx1"/>
                </a:solidFill>
              </a:rPr>
              <a:t> </a:t>
            </a:r>
            <a:r>
              <a:rPr lang="en-US" sz="1600" dirty="0" err="1">
                <a:solidFill>
                  <a:schemeClr val="tx1"/>
                </a:solidFill>
              </a:rPr>
              <a:t>semaines</a:t>
            </a:r>
            <a:r>
              <a:rPr lang="en-US" sz="1600" dirty="0">
                <a:solidFill>
                  <a:schemeClr val="tx1"/>
                </a:solidFill>
              </a:rPr>
              <a:t>.</a:t>
            </a:r>
          </a:p>
          <a:p>
            <a:r>
              <a:rPr lang="en-US" sz="1600" b="1" dirty="0">
                <a:solidFill>
                  <a:schemeClr val="tx1"/>
                </a:solidFill>
              </a:rPr>
              <a:t> Le CSE </a:t>
            </a:r>
            <a:r>
              <a:rPr lang="en-US" sz="1600" b="1" dirty="0" err="1">
                <a:solidFill>
                  <a:schemeClr val="tx1"/>
                </a:solidFill>
              </a:rPr>
              <a:t>peut</a:t>
            </a:r>
            <a:r>
              <a:rPr lang="en-US" sz="1600" b="1" dirty="0">
                <a:solidFill>
                  <a:schemeClr val="tx1"/>
                </a:solidFill>
              </a:rPr>
              <a:t> demander un plan de </a:t>
            </a:r>
            <a:r>
              <a:rPr lang="en-US" sz="1600" b="1" dirty="0" err="1">
                <a:solidFill>
                  <a:schemeClr val="tx1"/>
                </a:solidFill>
              </a:rPr>
              <a:t>prévention</a:t>
            </a:r>
            <a:r>
              <a:rPr lang="en-US" sz="1600" b="1" dirty="0">
                <a:solidFill>
                  <a:schemeClr val="tx1"/>
                </a:solidFill>
              </a:rPr>
              <a:t>, </a:t>
            </a:r>
            <a:r>
              <a:rPr lang="en-US" sz="1600" b="1" dirty="0" err="1">
                <a:solidFill>
                  <a:schemeClr val="tx1"/>
                </a:solidFill>
              </a:rPr>
              <a:t>une</a:t>
            </a:r>
            <a:r>
              <a:rPr lang="en-US" sz="1600" b="1" dirty="0">
                <a:solidFill>
                  <a:schemeClr val="tx1"/>
                </a:solidFill>
              </a:rPr>
              <a:t> </a:t>
            </a:r>
            <a:r>
              <a:rPr lang="en-US" sz="1600" b="1" dirty="0" err="1">
                <a:solidFill>
                  <a:schemeClr val="tx1"/>
                </a:solidFill>
              </a:rPr>
              <a:t>régulation</a:t>
            </a:r>
            <a:r>
              <a:rPr lang="en-US" sz="1600" b="1" dirty="0">
                <a:solidFill>
                  <a:schemeClr val="tx1"/>
                </a:solidFill>
              </a:rPr>
              <a:t> de la charge de travail, et un </a:t>
            </a:r>
            <a:r>
              <a:rPr lang="en-US" sz="1600" b="1" dirty="0" err="1">
                <a:solidFill>
                  <a:schemeClr val="tx1"/>
                </a:solidFill>
              </a:rPr>
              <a:t>suivi</a:t>
            </a:r>
            <a:r>
              <a:rPr lang="en-US" sz="1600" b="1" dirty="0">
                <a:solidFill>
                  <a:schemeClr val="tx1"/>
                </a:solidFill>
              </a:rPr>
              <a:t> du retour au poste.</a:t>
            </a:r>
            <a:endParaRPr lang="en-US" sz="1600" dirty="0">
              <a:solidFill>
                <a:schemeClr val="tx1"/>
              </a:solidFill>
            </a:endParaRPr>
          </a:p>
        </p:txBody>
      </p:sp>
      <p:pic>
        <p:nvPicPr>
          <p:cNvPr id="11" name="Image 10">
            <a:extLst>
              <a:ext uri="{FF2B5EF4-FFF2-40B4-BE49-F238E27FC236}">
                <a16:creationId xmlns:a16="http://schemas.microsoft.com/office/drawing/2014/main" id="{0A3CB60B-4A51-337D-BC8C-7115370116F6}"/>
              </a:ext>
            </a:extLst>
          </p:cNvPr>
          <p:cNvPicPr>
            <a:picLocks noChangeAspect="1"/>
          </p:cNvPicPr>
          <p:nvPr/>
        </p:nvPicPr>
        <p:blipFill>
          <a:blip r:embed="rId4"/>
          <a:stretch>
            <a:fillRect/>
          </a:stretch>
        </p:blipFill>
        <p:spPr>
          <a:xfrm>
            <a:off x="2855910" y="5426075"/>
            <a:ext cx="930277" cy="1076325"/>
          </a:xfrm>
          <a:prstGeom prst="rect">
            <a:avLst/>
          </a:prstGeom>
        </p:spPr>
      </p:pic>
      <p:sp>
        <p:nvSpPr>
          <p:cNvPr id="16" name="Titre 1">
            <a:extLst>
              <a:ext uri="{FF2B5EF4-FFF2-40B4-BE49-F238E27FC236}">
                <a16:creationId xmlns:a16="http://schemas.microsoft.com/office/drawing/2014/main" id="{ECBB1936-FB9C-2507-D022-96DF4EA88E07}"/>
              </a:ext>
            </a:extLst>
          </p:cNvPr>
          <p:cNvSpPr>
            <a:spLocks noGrp="1"/>
          </p:cNvSpPr>
          <p:nvPr>
            <p:ph type="title"/>
          </p:nvPr>
        </p:nvSpPr>
        <p:spPr>
          <a:xfrm>
            <a:off x="838200" y="365125"/>
            <a:ext cx="10515600" cy="1325563"/>
          </a:xfrm>
        </p:spPr>
        <p:txBody>
          <a:bodyPr anchor="ctr">
            <a:normAutofit/>
          </a:bodyPr>
          <a:lstStyle/>
          <a:p>
            <a:r>
              <a:rPr lang="fr-FR" dirty="0"/>
              <a:t>2.Comprendre les RPS -  passage du stress professionnel au </a:t>
            </a:r>
            <a:r>
              <a:rPr lang="fr-FR" dirty="0" err="1"/>
              <a:t>burn</a:t>
            </a:r>
            <a:r>
              <a:rPr lang="fr-FR" dirty="0"/>
              <a:t> out </a:t>
            </a:r>
            <a:endParaRPr lang="en-US" dirty="0"/>
          </a:p>
        </p:txBody>
      </p:sp>
    </p:spTree>
    <p:custDataLst>
      <p:tags r:id="rId1"/>
    </p:custDataLst>
    <p:extLst>
      <p:ext uri="{BB962C8B-B14F-4D97-AF65-F5344CB8AC3E}">
        <p14:creationId xmlns:p14="http://schemas.microsoft.com/office/powerpoint/2010/main" val="17996791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e la date 3">
            <a:extLst>
              <a:ext uri="{FF2B5EF4-FFF2-40B4-BE49-F238E27FC236}">
                <a16:creationId xmlns:a16="http://schemas.microsoft.com/office/drawing/2014/main" id="{8717DEC0-C030-E72C-844C-CA101F21AB3C}"/>
              </a:ext>
            </a:extLst>
          </p:cNvPr>
          <p:cNvSpPr>
            <a:spLocks noGrp="1"/>
          </p:cNvSpPr>
          <p:nvPr>
            <p:ph type="dt" sz="half" idx="10"/>
          </p:nvPr>
        </p:nvSpPr>
        <p:spPr>
          <a:xfrm>
            <a:off x="80068" y="6424612"/>
            <a:ext cx="1488850" cy="433388"/>
          </a:xfrm>
        </p:spPr>
        <p:txBody>
          <a:bodyPr/>
          <a:lstStyle/>
          <a:p>
            <a:r>
              <a:rPr lang="fr-FR" dirty="0"/>
              <a:t>Mai 2026</a:t>
            </a:r>
            <a:endParaRPr lang="en-US" dirty="0"/>
          </a:p>
        </p:txBody>
      </p:sp>
      <p:sp>
        <p:nvSpPr>
          <p:cNvPr id="6" name="Espace réservé du numéro de diapositive 5">
            <a:extLst>
              <a:ext uri="{FF2B5EF4-FFF2-40B4-BE49-F238E27FC236}">
                <a16:creationId xmlns:a16="http://schemas.microsoft.com/office/drawing/2014/main" id="{1202AF06-D837-540D-AD4A-CBBF0888E73C}"/>
              </a:ext>
            </a:extLst>
          </p:cNvPr>
          <p:cNvSpPr>
            <a:spLocks noGrp="1"/>
          </p:cNvSpPr>
          <p:nvPr>
            <p:ph type="sldNum" sz="quarter" idx="12"/>
          </p:nvPr>
        </p:nvSpPr>
        <p:spPr/>
        <p:txBody>
          <a:bodyPr/>
          <a:lstStyle/>
          <a:p>
            <a:fld id="{B9713C8C-8E70-45D5-AE59-23E60168254E}" type="slidenum">
              <a:rPr lang="en-US" smtClean="0"/>
              <a:t>17</a:t>
            </a:fld>
            <a:endParaRPr lang="en-US" dirty="0"/>
          </a:p>
        </p:txBody>
      </p:sp>
      <p:sp>
        <p:nvSpPr>
          <p:cNvPr id="7" name="Titre 1">
            <a:extLst>
              <a:ext uri="{FF2B5EF4-FFF2-40B4-BE49-F238E27FC236}">
                <a16:creationId xmlns:a16="http://schemas.microsoft.com/office/drawing/2014/main" id="{418FCB5E-640F-BEEA-4915-D2BB33813991}"/>
              </a:ext>
            </a:extLst>
          </p:cNvPr>
          <p:cNvSpPr>
            <a:spLocks noGrp="1"/>
          </p:cNvSpPr>
          <p:nvPr>
            <p:ph type="title"/>
          </p:nvPr>
        </p:nvSpPr>
        <p:spPr>
          <a:xfrm>
            <a:off x="838200" y="365125"/>
            <a:ext cx="10515600" cy="1325563"/>
          </a:xfrm>
        </p:spPr>
        <p:txBody>
          <a:bodyPr anchor="ctr">
            <a:normAutofit/>
          </a:bodyPr>
          <a:lstStyle/>
          <a:p>
            <a:r>
              <a:rPr lang="fr-FR" dirty="0"/>
              <a:t>2.Comprendre les RPS -  passage du stress professionnel au </a:t>
            </a:r>
            <a:r>
              <a:rPr lang="fr-FR" dirty="0" err="1"/>
              <a:t>burn</a:t>
            </a:r>
            <a:r>
              <a:rPr lang="fr-FR" dirty="0"/>
              <a:t> out </a:t>
            </a:r>
            <a:endParaRPr lang="en-US" dirty="0"/>
          </a:p>
        </p:txBody>
      </p:sp>
      <p:pic>
        <p:nvPicPr>
          <p:cNvPr id="15" name="Image 14">
            <a:extLst>
              <a:ext uri="{FF2B5EF4-FFF2-40B4-BE49-F238E27FC236}">
                <a16:creationId xmlns:a16="http://schemas.microsoft.com/office/drawing/2014/main" id="{1A6DC80F-DD83-9726-A544-ED6BFFCA38C6}"/>
              </a:ext>
            </a:extLst>
          </p:cNvPr>
          <p:cNvPicPr>
            <a:picLocks noChangeAspect="1"/>
          </p:cNvPicPr>
          <p:nvPr/>
        </p:nvPicPr>
        <p:blipFill>
          <a:blip r:embed="rId3"/>
          <a:stretch>
            <a:fillRect/>
          </a:stretch>
        </p:blipFill>
        <p:spPr>
          <a:xfrm>
            <a:off x="3714764" y="1442734"/>
            <a:ext cx="7537170" cy="5535581"/>
          </a:xfrm>
          <a:prstGeom prst="rect">
            <a:avLst/>
          </a:prstGeom>
        </p:spPr>
      </p:pic>
      <p:sp>
        <p:nvSpPr>
          <p:cNvPr id="16" name="Rectangle 15">
            <a:extLst>
              <a:ext uri="{FF2B5EF4-FFF2-40B4-BE49-F238E27FC236}">
                <a16:creationId xmlns:a16="http://schemas.microsoft.com/office/drawing/2014/main" id="{265D5011-C902-CA59-7644-E6B2444DE6DA}"/>
              </a:ext>
            </a:extLst>
          </p:cNvPr>
          <p:cNvSpPr/>
          <p:nvPr/>
        </p:nvSpPr>
        <p:spPr>
          <a:xfrm>
            <a:off x="3359252" y="6364070"/>
            <a:ext cx="4735630" cy="493930"/>
          </a:xfrm>
          <a:prstGeom prst="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dirty="0">
                <a:solidFill>
                  <a:schemeClr val="tx1"/>
                </a:solidFill>
              </a:rPr>
              <a:t>1. Enthousiasme implication et niveau d’aspiration initial élevé  </a:t>
            </a:r>
            <a:endParaRPr lang="en-US" sz="1400" dirty="0">
              <a:solidFill>
                <a:schemeClr val="tx1"/>
              </a:solidFill>
            </a:endParaRPr>
          </a:p>
        </p:txBody>
      </p:sp>
      <p:sp>
        <p:nvSpPr>
          <p:cNvPr id="17" name="Rectangle 16">
            <a:extLst>
              <a:ext uri="{FF2B5EF4-FFF2-40B4-BE49-F238E27FC236}">
                <a16:creationId xmlns:a16="http://schemas.microsoft.com/office/drawing/2014/main" id="{41D0EA73-FD7D-51BC-CE3D-3630B80C0F9E}"/>
              </a:ext>
            </a:extLst>
          </p:cNvPr>
          <p:cNvSpPr/>
          <p:nvPr/>
        </p:nvSpPr>
        <p:spPr>
          <a:xfrm>
            <a:off x="4236212" y="5451579"/>
            <a:ext cx="4735630" cy="745954"/>
          </a:xfrm>
          <a:prstGeom prst="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dirty="0">
                <a:solidFill>
                  <a:schemeClr val="tx1"/>
                </a:solidFill>
              </a:rPr>
              <a:t>2. Frustration progressive due à l’insuccès et l’insuffisance des ressources disponibles : fatigue émotionnelle croissante </a:t>
            </a:r>
            <a:endParaRPr lang="en-US" sz="1400" dirty="0">
              <a:solidFill>
                <a:schemeClr val="tx1"/>
              </a:solidFill>
            </a:endParaRPr>
          </a:p>
        </p:txBody>
      </p:sp>
      <p:sp>
        <p:nvSpPr>
          <p:cNvPr id="19" name="Rectangle 18">
            <a:extLst>
              <a:ext uri="{FF2B5EF4-FFF2-40B4-BE49-F238E27FC236}">
                <a16:creationId xmlns:a16="http://schemas.microsoft.com/office/drawing/2014/main" id="{AF5395B2-DFE3-8A7B-78D1-AB789C64210F}"/>
              </a:ext>
            </a:extLst>
          </p:cNvPr>
          <p:cNvSpPr/>
          <p:nvPr/>
        </p:nvSpPr>
        <p:spPr>
          <a:xfrm>
            <a:off x="5099678" y="4585309"/>
            <a:ext cx="5247480" cy="745954"/>
          </a:xfrm>
          <a:prstGeom prst="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1400" dirty="0">
                <a:solidFill>
                  <a:schemeClr val="tx1"/>
                </a:solidFill>
              </a:rPr>
              <a:t>3. Si persistance, croissance de la désillusion et du stress</a:t>
            </a:r>
          </a:p>
          <a:p>
            <a:r>
              <a:rPr lang="fr-FR" sz="1400" dirty="0">
                <a:solidFill>
                  <a:schemeClr val="tx1"/>
                </a:solidFill>
              </a:rPr>
              <a:t>Réactions : cynisme, agressivité, indifférence vis-à-vis de l’entourage professionnel </a:t>
            </a:r>
          </a:p>
        </p:txBody>
      </p:sp>
      <p:sp>
        <p:nvSpPr>
          <p:cNvPr id="20" name="Rectangle 19">
            <a:extLst>
              <a:ext uri="{FF2B5EF4-FFF2-40B4-BE49-F238E27FC236}">
                <a16:creationId xmlns:a16="http://schemas.microsoft.com/office/drawing/2014/main" id="{BFD4ED04-847A-CFE6-E357-A03B6C487608}"/>
              </a:ext>
            </a:extLst>
          </p:cNvPr>
          <p:cNvSpPr/>
          <p:nvPr/>
        </p:nvSpPr>
        <p:spPr>
          <a:xfrm>
            <a:off x="5727067" y="3684673"/>
            <a:ext cx="5247480" cy="745954"/>
          </a:xfrm>
          <a:prstGeom prst="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1400" dirty="0">
                <a:solidFill>
                  <a:schemeClr val="tx1"/>
                </a:solidFill>
              </a:rPr>
              <a:t>4. Retrait et détachement émotionnel, apathie générale. Sentiment d’être consumé, brûlé de l’intérieur</a:t>
            </a:r>
          </a:p>
        </p:txBody>
      </p:sp>
      <p:sp>
        <p:nvSpPr>
          <p:cNvPr id="21" name="Flèche : virage 20">
            <a:extLst>
              <a:ext uri="{FF2B5EF4-FFF2-40B4-BE49-F238E27FC236}">
                <a16:creationId xmlns:a16="http://schemas.microsoft.com/office/drawing/2014/main" id="{0430A976-74D2-1466-266D-6854FAC8A157}"/>
              </a:ext>
            </a:extLst>
          </p:cNvPr>
          <p:cNvSpPr/>
          <p:nvPr/>
        </p:nvSpPr>
        <p:spPr>
          <a:xfrm>
            <a:off x="2900947" y="4958286"/>
            <a:ext cx="813816" cy="868680"/>
          </a:xfrm>
          <a:prstGeom prst="bentArrow">
            <a:avLst/>
          </a:prstGeom>
          <a:solidFill>
            <a:schemeClr val="tx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2" name="Flèche : virage 21">
            <a:extLst>
              <a:ext uri="{FF2B5EF4-FFF2-40B4-BE49-F238E27FC236}">
                <a16:creationId xmlns:a16="http://schemas.microsoft.com/office/drawing/2014/main" id="{67C953CA-2BF2-0076-D97A-8A44361ED4C9}"/>
              </a:ext>
            </a:extLst>
          </p:cNvPr>
          <p:cNvSpPr/>
          <p:nvPr/>
        </p:nvSpPr>
        <p:spPr>
          <a:xfrm>
            <a:off x="2792623" y="5987716"/>
            <a:ext cx="813816" cy="868680"/>
          </a:xfrm>
          <a:prstGeom prst="bentArrow">
            <a:avLst/>
          </a:prstGeom>
          <a:solidFill>
            <a:schemeClr val="tx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3" name="Flèche : virage 22">
            <a:extLst>
              <a:ext uri="{FF2B5EF4-FFF2-40B4-BE49-F238E27FC236}">
                <a16:creationId xmlns:a16="http://schemas.microsoft.com/office/drawing/2014/main" id="{89EB9C4F-D72B-B34B-26F3-5112A49A4614}"/>
              </a:ext>
            </a:extLst>
          </p:cNvPr>
          <p:cNvSpPr/>
          <p:nvPr/>
        </p:nvSpPr>
        <p:spPr>
          <a:xfrm>
            <a:off x="2952344" y="3901429"/>
            <a:ext cx="813816" cy="868680"/>
          </a:xfrm>
          <a:prstGeom prst="bentArrow">
            <a:avLst/>
          </a:prstGeom>
          <a:solidFill>
            <a:schemeClr val="tx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custDataLst>
      <p:tags r:id="rId1"/>
    </p:custDataLst>
    <p:extLst>
      <p:ext uri="{BB962C8B-B14F-4D97-AF65-F5344CB8AC3E}">
        <p14:creationId xmlns:p14="http://schemas.microsoft.com/office/powerpoint/2010/main" val="33762180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55FA50EF-A219-D822-7317-8DEF0ABDA8AB}"/>
              </a:ext>
            </a:extLst>
          </p:cNvPr>
          <p:cNvSpPr>
            <a:spLocks noGrp="1"/>
          </p:cNvSpPr>
          <p:nvPr>
            <p:ph sz="half" idx="1"/>
          </p:nvPr>
        </p:nvSpPr>
        <p:spPr>
          <a:xfrm>
            <a:off x="115497" y="1182029"/>
            <a:ext cx="3943547" cy="5255625"/>
          </a:xfrm>
        </p:spPr>
        <p:txBody>
          <a:bodyPr>
            <a:normAutofit/>
          </a:bodyPr>
          <a:lstStyle/>
          <a:p>
            <a:pPr marL="0" indent="0">
              <a:lnSpc>
                <a:spcPct val="90000"/>
              </a:lnSpc>
              <a:buNone/>
            </a:pPr>
            <a:r>
              <a:rPr lang="en-US" sz="1800" dirty="0"/>
              <a:t>Les </a:t>
            </a:r>
            <a:r>
              <a:rPr lang="en-US" sz="1800" b="1" dirty="0" err="1"/>
              <a:t>risques</a:t>
            </a:r>
            <a:r>
              <a:rPr lang="en-US" sz="1800" b="1" dirty="0"/>
              <a:t> </a:t>
            </a:r>
            <a:r>
              <a:rPr lang="en-US" sz="1800" b="1" dirty="0" err="1"/>
              <a:t>psychosociaux</a:t>
            </a:r>
            <a:r>
              <a:rPr lang="en-US" sz="1800" dirty="0"/>
              <a:t> </a:t>
            </a:r>
            <a:r>
              <a:rPr lang="en-US" sz="1800" dirty="0" err="1"/>
              <a:t>forment</a:t>
            </a:r>
            <a:r>
              <a:rPr lang="en-US" sz="1800" dirty="0"/>
              <a:t> un ensemble </a:t>
            </a:r>
            <a:r>
              <a:rPr lang="en-US" sz="1800" dirty="0" err="1"/>
              <a:t>souvent</a:t>
            </a:r>
            <a:r>
              <a:rPr lang="en-US" sz="1800" dirty="0"/>
              <a:t> </a:t>
            </a:r>
            <a:r>
              <a:rPr lang="en-US" sz="1800" b="1" dirty="0" err="1"/>
              <a:t>entremêlé</a:t>
            </a:r>
            <a:r>
              <a:rPr lang="en-US" sz="1800" dirty="0"/>
              <a:t>, car </a:t>
            </a:r>
            <a:r>
              <a:rPr lang="en-US" sz="1800" dirty="0" err="1"/>
              <a:t>ils</a:t>
            </a:r>
            <a:r>
              <a:rPr lang="en-US" sz="1800" dirty="0"/>
              <a:t> </a:t>
            </a:r>
            <a:r>
              <a:rPr lang="en-US" sz="1800" dirty="0" err="1"/>
              <a:t>découlent</a:t>
            </a:r>
            <a:r>
              <a:rPr lang="en-US" sz="1800" dirty="0"/>
              <a:t> </a:t>
            </a:r>
            <a:r>
              <a:rPr lang="en-US" sz="1800" dirty="0" err="1"/>
              <a:t>fréquemment</a:t>
            </a:r>
            <a:r>
              <a:rPr lang="en-US" sz="1800" dirty="0"/>
              <a:t> de </a:t>
            </a:r>
            <a:r>
              <a:rPr lang="en-US" sz="1800" b="1" dirty="0"/>
              <a:t>causes communes</a:t>
            </a:r>
            <a:r>
              <a:rPr lang="en-US" sz="1800" dirty="0"/>
              <a:t> </a:t>
            </a:r>
            <a:r>
              <a:rPr lang="en-US" sz="1800" dirty="0" err="1"/>
              <a:t>comme</a:t>
            </a:r>
            <a:r>
              <a:rPr lang="en-US" sz="1800" dirty="0"/>
              <a:t> : </a:t>
            </a:r>
          </a:p>
          <a:p>
            <a:pPr lvl="1">
              <a:lnSpc>
                <a:spcPct val="90000"/>
              </a:lnSpc>
            </a:pPr>
            <a:r>
              <a:rPr lang="en-US" sz="1800" dirty="0"/>
              <a:t>la surcharge de travail, </a:t>
            </a:r>
          </a:p>
          <a:p>
            <a:pPr lvl="1">
              <a:lnSpc>
                <a:spcPct val="90000"/>
              </a:lnSpc>
            </a:pPr>
            <a:r>
              <a:rPr lang="en-US" sz="1800" dirty="0" err="1"/>
              <a:t>l’absence</a:t>
            </a:r>
            <a:r>
              <a:rPr lang="en-US" sz="1800" dirty="0"/>
              <a:t> de </a:t>
            </a:r>
            <a:r>
              <a:rPr lang="en-US" sz="1800" dirty="0" err="1"/>
              <a:t>clarté</a:t>
            </a:r>
            <a:r>
              <a:rPr lang="en-US" sz="1800" dirty="0"/>
              <a:t> dans la </a:t>
            </a:r>
            <a:r>
              <a:rPr lang="en-US" sz="1800" dirty="0" err="1"/>
              <a:t>répartition</a:t>
            </a:r>
            <a:r>
              <a:rPr lang="en-US" sz="1800" dirty="0"/>
              <a:t> des missions </a:t>
            </a:r>
          </a:p>
          <a:p>
            <a:pPr lvl="1">
              <a:lnSpc>
                <a:spcPct val="90000"/>
              </a:lnSpc>
            </a:pPr>
            <a:r>
              <a:rPr lang="en-US" sz="1800" dirty="0" err="1"/>
              <a:t>ou</a:t>
            </a:r>
            <a:r>
              <a:rPr lang="en-US" sz="1800" dirty="0"/>
              <a:t> encore </a:t>
            </a:r>
            <a:r>
              <a:rPr lang="en-US" sz="1800" dirty="0" err="1"/>
              <a:t>certains</a:t>
            </a:r>
            <a:r>
              <a:rPr lang="en-US" sz="1800" dirty="0"/>
              <a:t> styles de management. </a:t>
            </a:r>
          </a:p>
          <a:p>
            <a:pPr marL="0" indent="0">
              <a:lnSpc>
                <a:spcPct val="90000"/>
              </a:lnSpc>
              <a:buNone/>
            </a:pPr>
            <a:r>
              <a:rPr lang="en-US" sz="1800" dirty="0" err="1"/>
              <a:t>Ces</a:t>
            </a:r>
            <a:r>
              <a:rPr lang="en-US" sz="1800" dirty="0"/>
              <a:t> </a:t>
            </a:r>
            <a:r>
              <a:rPr lang="en-US" sz="1800" dirty="0" err="1"/>
              <a:t>facteurs</a:t>
            </a:r>
            <a:r>
              <a:rPr lang="en-US" sz="1800" dirty="0"/>
              <a:t> </a:t>
            </a:r>
            <a:r>
              <a:rPr lang="en-US" sz="1800" dirty="0" err="1"/>
              <a:t>peuvent</a:t>
            </a:r>
            <a:r>
              <a:rPr lang="en-US" sz="1800" dirty="0"/>
              <a:t> </a:t>
            </a:r>
            <a:r>
              <a:rPr lang="en-US" sz="1800" b="1" dirty="0" err="1"/>
              <a:t>s’alimenter</a:t>
            </a:r>
            <a:r>
              <a:rPr lang="en-US" sz="1800" b="1" dirty="0"/>
              <a:t> </a:t>
            </a:r>
            <a:r>
              <a:rPr lang="en-US" sz="1800" b="1" dirty="0" err="1"/>
              <a:t>mutuellement</a:t>
            </a:r>
            <a:r>
              <a:rPr lang="en-US" sz="1800" dirty="0"/>
              <a:t> :  un état de stress </a:t>
            </a:r>
            <a:r>
              <a:rPr lang="en-US" sz="1800" dirty="0" err="1"/>
              <a:t>prolongé</a:t>
            </a:r>
            <a:r>
              <a:rPr lang="en-US" sz="1800" dirty="0"/>
              <a:t> </a:t>
            </a:r>
            <a:r>
              <a:rPr lang="en-US" sz="1800" dirty="0" err="1"/>
              <a:t>peut</a:t>
            </a:r>
            <a:r>
              <a:rPr lang="en-US" sz="1800" dirty="0"/>
              <a:t> </a:t>
            </a:r>
            <a:r>
              <a:rPr lang="en-US" sz="1800" dirty="0" err="1"/>
              <a:t>favoriser</a:t>
            </a:r>
            <a:r>
              <a:rPr lang="en-US" sz="1800" dirty="0"/>
              <a:t> </a:t>
            </a:r>
            <a:r>
              <a:rPr lang="en-US" sz="1800" dirty="0" err="1"/>
              <a:t>l’émergence</a:t>
            </a:r>
            <a:r>
              <a:rPr lang="en-US" sz="1800" dirty="0"/>
              <a:t> de tensions </a:t>
            </a:r>
            <a:r>
              <a:rPr lang="en-US" sz="1800" dirty="0" err="1"/>
              <a:t>ou</a:t>
            </a:r>
            <a:r>
              <a:rPr lang="en-US" sz="1800" dirty="0"/>
              <a:t> de </a:t>
            </a:r>
            <a:r>
              <a:rPr lang="en-US" sz="1800" dirty="0" err="1"/>
              <a:t>comportements</a:t>
            </a:r>
            <a:r>
              <a:rPr lang="en-US" sz="1800" dirty="0"/>
              <a:t> </a:t>
            </a:r>
            <a:r>
              <a:rPr lang="en-US" sz="1800" dirty="0" err="1"/>
              <a:t>agressifs</a:t>
            </a:r>
            <a:r>
              <a:rPr lang="en-US" sz="1800" dirty="0"/>
              <a:t> entre </a:t>
            </a:r>
            <a:r>
              <a:rPr lang="en-US" sz="1800" dirty="0" err="1"/>
              <a:t>collègues</a:t>
            </a:r>
            <a:r>
              <a:rPr lang="en-US" sz="1800" dirty="0"/>
              <a:t>, </a:t>
            </a:r>
            <a:r>
              <a:rPr lang="en-US" sz="1800" dirty="0" err="1"/>
              <a:t>lesquels</a:t>
            </a:r>
            <a:r>
              <a:rPr lang="en-US" sz="1800" dirty="0"/>
              <a:t> </a:t>
            </a:r>
            <a:r>
              <a:rPr lang="en-US" sz="1800" dirty="0" err="1"/>
              <a:t>renforcent</a:t>
            </a:r>
            <a:r>
              <a:rPr lang="en-US" sz="1800" dirty="0"/>
              <a:t> ensuite le </a:t>
            </a:r>
            <a:r>
              <a:rPr lang="en-US" sz="1800" dirty="0" err="1"/>
              <a:t>niveau</a:t>
            </a:r>
            <a:r>
              <a:rPr lang="en-US" sz="1800" dirty="0"/>
              <a:t> de stress global au sein de </a:t>
            </a:r>
            <a:r>
              <a:rPr lang="en-US" sz="1800" dirty="0" err="1"/>
              <a:t>l’organisation</a:t>
            </a:r>
            <a:r>
              <a:rPr lang="en-US" sz="1800" dirty="0"/>
              <a:t>.</a:t>
            </a:r>
          </a:p>
        </p:txBody>
      </p:sp>
      <p:sp>
        <p:nvSpPr>
          <p:cNvPr id="8" name="Espace réservé de la date 3">
            <a:extLst>
              <a:ext uri="{FF2B5EF4-FFF2-40B4-BE49-F238E27FC236}">
                <a16:creationId xmlns:a16="http://schemas.microsoft.com/office/drawing/2014/main" id="{D9B6775B-B0DE-A774-74DD-09D14FD90857}"/>
              </a:ext>
            </a:extLst>
          </p:cNvPr>
          <p:cNvSpPr>
            <a:spLocks noGrp="1"/>
          </p:cNvSpPr>
          <p:nvPr>
            <p:ph type="dt" sz="half" idx="10"/>
          </p:nvPr>
        </p:nvSpPr>
        <p:spPr>
          <a:xfrm>
            <a:off x="838200" y="6356350"/>
            <a:ext cx="2743200" cy="365125"/>
          </a:xfrm>
        </p:spPr>
        <p:txBody>
          <a:bodyPr anchor="ctr">
            <a:normAutofit/>
          </a:bodyPr>
          <a:lstStyle/>
          <a:p>
            <a:pPr>
              <a:spcAft>
                <a:spcPts val="600"/>
              </a:spcAft>
            </a:pPr>
            <a:r>
              <a:rPr lang="fr-FR" dirty="0"/>
              <a:t>Juillet 2026</a:t>
            </a:r>
            <a:endParaRPr lang="en-US" dirty="0"/>
          </a:p>
        </p:txBody>
      </p:sp>
      <p:sp>
        <p:nvSpPr>
          <p:cNvPr id="15" name="Footer Placeholder 5">
            <a:extLst>
              <a:ext uri="{FF2B5EF4-FFF2-40B4-BE49-F238E27FC236}">
                <a16:creationId xmlns:a16="http://schemas.microsoft.com/office/drawing/2014/main" id="{B125A631-A450-16DC-10F2-07177CC7D61F}"/>
              </a:ext>
            </a:extLst>
          </p:cNvPr>
          <p:cNvSpPr>
            <a:spLocks noGrp="1"/>
          </p:cNvSpPr>
          <p:nvPr>
            <p:ph type="ftr" sz="quarter" idx="11"/>
          </p:nvPr>
        </p:nvSpPr>
        <p:spPr>
          <a:xfrm>
            <a:off x="5053361" y="5419647"/>
            <a:ext cx="4114800" cy="365125"/>
          </a:xfrm>
        </p:spPr>
        <p:txBody>
          <a:bodyPr/>
          <a:lstStyle/>
          <a:p>
            <a:pPr>
              <a:spcAft>
                <a:spcPts val="600"/>
              </a:spcAft>
            </a:pPr>
            <a:r>
              <a:rPr lang="fr-FR" dirty="0"/>
              <a:t>Source INRS</a:t>
            </a:r>
            <a:endParaRPr lang="en-US" dirty="0"/>
          </a:p>
        </p:txBody>
      </p:sp>
      <p:sp>
        <p:nvSpPr>
          <p:cNvPr id="6" name="Espace réservé du numéro de diapositive 5">
            <a:extLst>
              <a:ext uri="{FF2B5EF4-FFF2-40B4-BE49-F238E27FC236}">
                <a16:creationId xmlns:a16="http://schemas.microsoft.com/office/drawing/2014/main" id="{C31466F7-9A85-2720-05E3-A0F7DB8EDFE3}"/>
              </a:ext>
            </a:extLst>
          </p:cNvPr>
          <p:cNvSpPr>
            <a:spLocks noGrp="1"/>
          </p:cNvSpPr>
          <p:nvPr>
            <p:ph type="sldNum" sz="quarter" idx="12"/>
          </p:nvPr>
        </p:nvSpPr>
        <p:spPr>
          <a:xfrm>
            <a:off x="8610600" y="6356350"/>
            <a:ext cx="2743200" cy="365125"/>
          </a:xfrm>
        </p:spPr>
        <p:txBody>
          <a:bodyPr anchor="ctr">
            <a:normAutofit/>
          </a:bodyPr>
          <a:lstStyle/>
          <a:p>
            <a:pPr>
              <a:spcAft>
                <a:spcPts val="600"/>
              </a:spcAft>
            </a:pPr>
            <a:fld id="{B9713C8C-8E70-45D5-AE59-23E60168254E}" type="slidenum">
              <a:rPr lang="en-US" smtClean="0"/>
              <a:pPr>
                <a:spcAft>
                  <a:spcPts val="600"/>
                </a:spcAft>
              </a:pPr>
              <a:t>18</a:t>
            </a:fld>
            <a:endParaRPr lang="en-US"/>
          </a:p>
        </p:txBody>
      </p:sp>
      <p:pic>
        <p:nvPicPr>
          <p:cNvPr id="7" name="Image 6">
            <a:extLst>
              <a:ext uri="{FF2B5EF4-FFF2-40B4-BE49-F238E27FC236}">
                <a16:creationId xmlns:a16="http://schemas.microsoft.com/office/drawing/2014/main" id="{3AC2CD60-96E0-B58C-5E9E-B54C34484A9A}"/>
              </a:ext>
            </a:extLst>
          </p:cNvPr>
          <p:cNvPicPr>
            <a:picLocks noChangeAspect="1"/>
          </p:cNvPicPr>
          <p:nvPr/>
        </p:nvPicPr>
        <p:blipFill>
          <a:blip r:embed="rId3"/>
          <a:stretch>
            <a:fillRect/>
          </a:stretch>
        </p:blipFill>
        <p:spPr>
          <a:xfrm>
            <a:off x="3978128" y="903248"/>
            <a:ext cx="7825828" cy="5453102"/>
          </a:xfrm>
          <a:prstGeom prst="rect">
            <a:avLst/>
          </a:prstGeom>
        </p:spPr>
      </p:pic>
      <p:sp>
        <p:nvSpPr>
          <p:cNvPr id="9" name="Footer Placeholder 5">
            <a:extLst>
              <a:ext uri="{FF2B5EF4-FFF2-40B4-BE49-F238E27FC236}">
                <a16:creationId xmlns:a16="http://schemas.microsoft.com/office/drawing/2014/main" id="{C168F102-10E1-3479-A1F8-CAA7908ABA21}"/>
              </a:ext>
            </a:extLst>
          </p:cNvPr>
          <p:cNvSpPr txBox="1">
            <a:spLocks/>
          </p:cNvSpPr>
          <p:nvPr/>
        </p:nvSpPr>
        <p:spPr>
          <a:xfrm>
            <a:off x="5053361" y="635634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r>
              <a:rPr lang="fr-FR"/>
              <a:t>Source INRS</a:t>
            </a:r>
            <a:endParaRPr lang="en-US" dirty="0"/>
          </a:p>
        </p:txBody>
      </p:sp>
    </p:spTree>
    <p:custDataLst>
      <p:tags r:id="rId1"/>
    </p:custDataLst>
    <p:extLst>
      <p:ext uri="{BB962C8B-B14F-4D97-AF65-F5344CB8AC3E}">
        <p14:creationId xmlns:p14="http://schemas.microsoft.com/office/powerpoint/2010/main" val="42781013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5F044E8-6F0C-9C4B-0400-B8B488545310}"/>
              </a:ext>
            </a:extLst>
          </p:cNvPr>
          <p:cNvSpPr>
            <a:spLocks noGrp="1"/>
          </p:cNvSpPr>
          <p:nvPr>
            <p:ph type="title"/>
          </p:nvPr>
        </p:nvSpPr>
        <p:spPr/>
        <p:txBody>
          <a:bodyPr/>
          <a:lstStyle/>
          <a:p>
            <a:r>
              <a:rPr lang="fr-FR" dirty="0"/>
              <a:t>3. Comprendre les facteurs  à l’origine des RPS- rapport Gollac</a:t>
            </a:r>
            <a:endParaRPr lang="en-US" dirty="0"/>
          </a:p>
        </p:txBody>
      </p:sp>
      <p:pic>
        <p:nvPicPr>
          <p:cNvPr id="8" name="Espace réservé du contenu 7">
            <a:extLst>
              <a:ext uri="{FF2B5EF4-FFF2-40B4-BE49-F238E27FC236}">
                <a16:creationId xmlns:a16="http://schemas.microsoft.com/office/drawing/2014/main" id="{E9D80C1E-8163-0CDB-8F02-8C3F616C453B}"/>
              </a:ext>
            </a:extLst>
          </p:cNvPr>
          <p:cNvPicPr>
            <a:picLocks noGrp="1" noChangeAspect="1"/>
          </p:cNvPicPr>
          <p:nvPr>
            <p:ph idx="1"/>
          </p:nvPr>
        </p:nvPicPr>
        <p:blipFill>
          <a:blip r:embed="rId3"/>
          <a:stretch>
            <a:fillRect/>
          </a:stretch>
        </p:blipFill>
        <p:spPr>
          <a:xfrm>
            <a:off x="5153144" y="3141303"/>
            <a:ext cx="2025754" cy="1886047"/>
          </a:xfrm>
          <a:prstGeom prst="rect">
            <a:avLst/>
          </a:prstGeom>
        </p:spPr>
      </p:pic>
      <p:sp>
        <p:nvSpPr>
          <p:cNvPr id="4" name="Espace réservé de la date 3">
            <a:extLst>
              <a:ext uri="{FF2B5EF4-FFF2-40B4-BE49-F238E27FC236}">
                <a16:creationId xmlns:a16="http://schemas.microsoft.com/office/drawing/2014/main" id="{950BB819-45D9-3E1A-0B84-59C3EC719032}"/>
              </a:ext>
            </a:extLst>
          </p:cNvPr>
          <p:cNvSpPr>
            <a:spLocks noGrp="1"/>
          </p:cNvSpPr>
          <p:nvPr>
            <p:ph type="dt" sz="half" idx="10"/>
          </p:nvPr>
        </p:nvSpPr>
        <p:spPr/>
        <p:txBody>
          <a:bodyPr/>
          <a:lstStyle/>
          <a:p>
            <a:r>
              <a:rPr lang="fr-FR" dirty="0"/>
              <a:t>Juillet  2026</a:t>
            </a:r>
            <a:endParaRPr lang="en-US" dirty="0"/>
          </a:p>
        </p:txBody>
      </p:sp>
      <p:sp>
        <p:nvSpPr>
          <p:cNvPr id="6" name="Espace réservé du numéro de diapositive 5">
            <a:extLst>
              <a:ext uri="{FF2B5EF4-FFF2-40B4-BE49-F238E27FC236}">
                <a16:creationId xmlns:a16="http://schemas.microsoft.com/office/drawing/2014/main" id="{6F0B127F-A620-8681-3C47-9F8E788825D0}"/>
              </a:ext>
            </a:extLst>
          </p:cNvPr>
          <p:cNvSpPr>
            <a:spLocks noGrp="1"/>
          </p:cNvSpPr>
          <p:nvPr>
            <p:ph type="sldNum" sz="quarter" idx="12"/>
          </p:nvPr>
        </p:nvSpPr>
        <p:spPr/>
        <p:txBody>
          <a:bodyPr/>
          <a:lstStyle/>
          <a:p>
            <a:fld id="{B9713C8C-8E70-45D5-AE59-23E60168254E}" type="slidenum">
              <a:rPr lang="en-US" smtClean="0"/>
              <a:t>19</a:t>
            </a:fld>
            <a:endParaRPr lang="en-US" dirty="0"/>
          </a:p>
        </p:txBody>
      </p:sp>
      <p:sp>
        <p:nvSpPr>
          <p:cNvPr id="9" name="Rectangle 8">
            <a:extLst>
              <a:ext uri="{FF2B5EF4-FFF2-40B4-BE49-F238E27FC236}">
                <a16:creationId xmlns:a16="http://schemas.microsoft.com/office/drawing/2014/main" id="{E42CA393-78BC-DF43-9089-F1AFEBC17ADF}"/>
              </a:ext>
            </a:extLst>
          </p:cNvPr>
          <p:cNvSpPr/>
          <p:nvPr/>
        </p:nvSpPr>
        <p:spPr>
          <a:xfrm>
            <a:off x="5164238" y="3962927"/>
            <a:ext cx="1863524" cy="509286"/>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tx1"/>
                </a:solidFill>
              </a:rPr>
              <a:t>STRESS</a:t>
            </a:r>
            <a:endParaRPr lang="en-US" sz="3600" b="1" dirty="0">
              <a:solidFill>
                <a:schemeClr val="tx1"/>
              </a:solidFill>
            </a:endParaRPr>
          </a:p>
        </p:txBody>
      </p:sp>
      <p:sp>
        <p:nvSpPr>
          <p:cNvPr id="10" name="Oval 19">
            <a:extLst>
              <a:ext uri="{FF2B5EF4-FFF2-40B4-BE49-F238E27FC236}">
                <a16:creationId xmlns:a16="http://schemas.microsoft.com/office/drawing/2014/main" id="{6DB11908-4F3D-A458-BFC0-35930DF87ACD}"/>
              </a:ext>
            </a:extLst>
          </p:cNvPr>
          <p:cNvSpPr>
            <a:spLocks noChangeArrowheads="1"/>
          </p:cNvSpPr>
          <p:nvPr/>
        </p:nvSpPr>
        <p:spPr bwMode="auto">
          <a:xfrm>
            <a:off x="3308690" y="1612479"/>
            <a:ext cx="2547682" cy="1219200"/>
          </a:xfrm>
          <a:prstGeom prst="ellipse">
            <a:avLst/>
          </a:prstGeom>
          <a:solidFill>
            <a:schemeClr val="accent1">
              <a:lumMod val="20000"/>
              <a:lumOff val="80000"/>
            </a:schemeClr>
          </a:solidFill>
          <a:ln w="9525">
            <a:solidFill>
              <a:srgbClr val="9B9B9B"/>
            </a:solidFill>
            <a:round/>
            <a:headEnd/>
            <a:tailEnd/>
          </a:ln>
        </p:spPr>
        <p:txBody>
          <a:bodyPr wrap="none" anchor="ctr"/>
          <a:lstStyle/>
          <a:p>
            <a:pPr>
              <a:defRPr/>
            </a:pPr>
            <a:r>
              <a:rPr lang="fr-FR" sz="1400" b="1" dirty="0">
                <a:solidFill>
                  <a:schemeClr val="accent6">
                    <a:lumMod val="50000"/>
                  </a:schemeClr>
                </a:solidFill>
                <a:latin typeface="Arial"/>
              </a:rPr>
              <a:t>Facteurs relatifs à </a:t>
            </a:r>
            <a:endParaRPr dirty="0">
              <a:solidFill>
                <a:schemeClr val="accent6">
                  <a:lumMod val="50000"/>
                </a:schemeClr>
              </a:solidFill>
            </a:endParaRPr>
          </a:p>
          <a:p>
            <a:pPr>
              <a:defRPr/>
            </a:pPr>
            <a:r>
              <a:rPr lang="fr-FR" sz="1600" i="1" dirty="0">
                <a:solidFill>
                  <a:srgbClr val="000000"/>
                </a:solidFill>
                <a:latin typeface="Arial"/>
              </a:rPr>
              <a:t>sécurité de la situation </a:t>
            </a:r>
            <a:endParaRPr sz="1600" dirty="0"/>
          </a:p>
          <a:p>
            <a:pPr>
              <a:defRPr/>
            </a:pPr>
            <a:r>
              <a:rPr lang="fr-FR" sz="1600" i="1" dirty="0">
                <a:solidFill>
                  <a:srgbClr val="000000"/>
                </a:solidFill>
                <a:latin typeface="Arial"/>
              </a:rPr>
              <a:t>de travail</a:t>
            </a:r>
            <a:endParaRPr sz="1600" dirty="0"/>
          </a:p>
        </p:txBody>
      </p:sp>
      <p:sp>
        <p:nvSpPr>
          <p:cNvPr id="11" name="Oval 23">
            <a:extLst>
              <a:ext uri="{FF2B5EF4-FFF2-40B4-BE49-F238E27FC236}">
                <a16:creationId xmlns:a16="http://schemas.microsoft.com/office/drawing/2014/main" id="{A0B88363-F89E-F214-004C-FFC2E5800465}"/>
              </a:ext>
            </a:extLst>
          </p:cNvPr>
          <p:cNvSpPr>
            <a:spLocks noChangeArrowheads="1"/>
          </p:cNvSpPr>
          <p:nvPr/>
        </p:nvSpPr>
        <p:spPr bwMode="auto">
          <a:xfrm>
            <a:off x="7326906" y="2622518"/>
            <a:ext cx="2601227" cy="1325563"/>
          </a:xfrm>
          <a:prstGeom prst="ellipse">
            <a:avLst/>
          </a:prstGeom>
          <a:solidFill>
            <a:srgbClr val="E6FFFF"/>
          </a:solidFill>
          <a:ln w="9525">
            <a:solidFill>
              <a:srgbClr val="9B9B9B"/>
            </a:solidFill>
            <a:round/>
            <a:headEnd/>
            <a:tailEnd/>
          </a:ln>
        </p:spPr>
        <p:txBody>
          <a:bodyPr wrap="none" anchor="ctr"/>
          <a:lstStyle/>
          <a:p>
            <a:pPr>
              <a:defRPr/>
            </a:pPr>
            <a:r>
              <a:rPr lang="fr-FR" sz="1400" b="1" dirty="0">
                <a:solidFill>
                  <a:srgbClr val="0C419A"/>
                </a:solidFill>
                <a:latin typeface="Arial"/>
              </a:rPr>
              <a:t>Facteurs relatifs à </a:t>
            </a:r>
            <a:endParaRPr dirty="0"/>
          </a:p>
          <a:p>
            <a:pPr>
              <a:defRPr/>
            </a:pPr>
            <a:r>
              <a:rPr lang="fr-FR" sz="1600" i="1" dirty="0">
                <a:solidFill>
                  <a:srgbClr val="000000"/>
                </a:solidFill>
                <a:latin typeface="Arial"/>
              </a:rPr>
              <a:t>L’autonomie, </a:t>
            </a:r>
            <a:endParaRPr sz="1600" dirty="0"/>
          </a:p>
          <a:p>
            <a:pPr>
              <a:defRPr/>
            </a:pPr>
            <a:r>
              <a:rPr lang="fr-FR" sz="1600" i="1" dirty="0">
                <a:solidFill>
                  <a:srgbClr val="000000"/>
                </a:solidFill>
                <a:latin typeface="Arial"/>
              </a:rPr>
              <a:t>marges de manœuvre</a:t>
            </a:r>
            <a:endParaRPr lang="fr-FR" sz="1600" b="1" i="1" dirty="0">
              <a:solidFill>
                <a:srgbClr val="9B9B9B"/>
              </a:solidFill>
              <a:latin typeface="Arial"/>
            </a:endParaRPr>
          </a:p>
        </p:txBody>
      </p:sp>
      <p:sp>
        <p:nvSpPr>
          <p:cNvPr id="12" name="Oval 24">
            <a:extLst>
              <a:ext uri="{FF2B5EF4-FFF2-40B4-BE49-F238E27FC236}">
                <a16:creationId xmlns:a16="http://schemas.microsoft.com/office/drawing/2014/main" id="{BDCD9545-431F-793E-41A8-DEF6720D3000}"/>
              </a:ext>
            </a:extLst>
          </p:cNvPr>
          <p:cNvSpPr>
            <a:spLocks noChangeArrowheads="1"/>
          </p:cNvSpPr>
          <p:nvPr/>
        </p:nvSpPr>
        <p:spPr bwMode="auto">
          <a:xfrm>
            <a:off x="7482028" y="4056552"/>
            <a:ext cx="2601227" cy="1219200"/>
          </a:xfrm>
          <a:prstGeom prst="ellipse">
            <a:avLst/>
          </a:prstGeom>
          <a:solidFill>
            <a:schemeClr val="accent2">
              <a:lumMod val="20000"/>
              <a:lumOff val="80000"/>
            </a:schemeClr>
          </a:solidFill>
          <a:ln w="9525">
            <a:solidFill>
              <a:srgbClr val="9B9B9B"/>
            </a:solidFill>
            <a:round/>
            <a:headEnd/>
            <a:tailEnd/>
          </a:ln>
        </p:spPr>
        <p:txBody>
          <a:bodyPr wrap="none" anchor="ctr"/>
          <a:lstStyle/>
          <a:p>
            <a:pPr>
              <a:defRPr/>
            </a:pPr>
            <a:r>
              <a:rPr lang="fr-FR" sz="1400" b="1" dirty="0">
                <a:solidFill>
                  <a:srgbClr val="0C419A"/>
                </a:solidFill>
                <a:latin typeface="Arial"/>
              </a:rPr>
              <a:t>Facteurs relatifs à</a:t>
            </a:r>
            <a:endParaRPr dirty="0"/>
          </a:p>
          <a:p>
            <a:pPr>
              <a:defRPr/>
            </a:pPr>
            <a:r>
              <a:rPr lang="fr-FR" sz="1600" i="1" dirty="0">
                <a:solidFill>
                  <a:srgbClr val="000000"/>
                </a:solidFill>
                <a:latin typeface="Arial"/>
              </a:rPr>
              <a:t>Cohérence aux valeurs,</a:t>
            </a:r>
            <a:endParaRPr sz="1600" dirty="0"/>
          </a:p>
          <a:p>
            <a:pPr>
              <a:defRPr/>
            </a:pPr>
            <a:r>
              <a:rPr lang="fr-FR" sz="1600" i="1" dirty="0">
                <a:solidFill>
                  <a:srgbClr val="000000"/>
                </a:solidFill>
                <a:latin typeface="Arial"/>
              </a:rPr>
              <a:t>à l’éthique</a:t>
            </a:r>
            <a:endParaRPr sz="1600" dirty="0"/>
          </a:p>
        </p:txBody>
      </p:sp>
      <p:sp>
        <p:nvSpPr>
          <p:cNvPr id="13" name="Oval 20">
            <a:extLst>
              <a:ext uri="{FF2B5EF4-FFF2-40B4-BE49-F238E27FC236}">
                <a16:creationId xmlns:a16="http://schemas.microsoft.com/office/drawing/2014/main" id="{E10CE1C8-21B9-18E7-F63D-C91CEC9B9BBF}"/>
              </a:ext>
            </a:extLst>
          </p:cNvPr>
          <p:cNvSpPr>
            <a:spLocks noChangeArrowheads="1"/>
          </p:cNvSpPr>
          <p:nvPr/>
        </p:nvSpPr>
        <p:spPr bwMode="auto">
          <a:xfrm>
            <a:off x="4753376" y="5544883"/>
            <a:ext cx="2552700" cy="1123950"/>
          </a:xfrm>
          <a:prstGeom prst="ellipse">
            <a:avLst/>
          </a:prstGeom>
          <a:solidFill>
            <a:schemeClr val="accent5">
              <a:lumMod val="40000"/>
              <a:lumOff val="60000"/>
            </a:schemeClr>
          </a:solidFill>
          <a:ln w="9525">
            <a:solidFill>
              <a:srgbClr val="9B9B9B"/>
            </a:solidFill>
            <a:round/>
            <a:headEnd/>
            <a:tailEnd/>
          </a:ln>
        </p:spPr>
        <p:txBody>
          <a:bodyPr wrap="none" anchor="ctr"/>
          <a:lstStyle/>
          <a:p>
            <a:pPr>
              <a:defRPr/>
            </a:pPr>
            <a:r>
              <a:rPr lang="fr-FR" sz="1400" b="1" dirty="0">
                <a:solidFill>
                  <a:srgbClr val="0C419A"/>
                </a:solidFill>
                <a:latin typeface="Arial"/>
              </a:rPr>
              <a:t>Facteurs relatifs à la</a:t>
            </a:r>
            <a:endParaRPr dirty="0"/>
          </a:p>
          <a:p>
            <a:pPr>
              <a:defRPr/>
            </a:pPr>
            <a:r>
              <a:rPr lang="fr-FR" sz="1600" i="1" dirty="0">
                <a:solidFill>
                  <a:srgbClr val="000000"/>
                </a:solidFill>
                <a:latin typeface="Arial"/>
              </a:rPr>
              <a:t>qualité des </a:t>
            </a:r>
            <a:endParaRPr sz="1600" dirty="0"/>
          </a:p>
          <a:p>
            <a:pPr>
              <a:defRPr/>
            </a:pPr>
            <a:r>
              <a:rPr lang="fr-FR" sz="1600" i="1" dirty="0">
                <a:solidFill>
                  <a:srgbClr val="000000"/>
                </a:solidFill>
                <a:latin typeface="Arial"/>
              </a:rPr>
              <a:t>rapports sociaux</a:t>
            </a:r>
            <a:endParaRPr lang="fr-FR" sz="1600" b="1" i="1" dirty="0">
              <a:solidFill>
                <a:srgbClr val="9B9B9B"/>
              </a:solidFill>
              <a:latin typeface="Arial"/>
            </a:endParaRPr>
          </a:p>
        </p:txBody>
      </p:sp>
      <p:sp>
        <p:nvSpPr>
          <p:cNvPr id="14" name="Oval 18">
            <a:extLst>
              <a:ext uri="{FF2B5EF4-FFF2-40B4-BE49-F238E27FC236}">
                <a16:creationId xmlns:a16="http://schemas.microsoft.com/office/drawing/2014/main" id="{0BCFB546-0A7C-7FEE-BB2E-4C6F4C0BDA05}"/>
              </a:ext>
            </a:extLst>
          </p:cNvPr>
          <p:cNvSpPr>
            <a:spLocks noChangeArrowheads="1"/>
          </p:cNvSpPr>
          <p:nvPr/>
        </p:nvSpPr>
        <p:spPr bwMode="auto">
          <a:xfrm>
            <a:off x="2551340" y="4512787"/>
            <a:ext cx="2323728" cy="1123950"/>
          </a:xfrm>
          <a:prstGeom prst="ellipse">
            <a:avLst/>
          </a:prstGeom>
          <a:solidFill>
            <a:srgbClr val="E6FFFF"/>
          </a:solidFill>
          <a:ln w="9525">
            <a:solidFill>
              <a:srgbClr val="9B9B9B"/>
            </a:solidFill>
            <a:round/>
            <a:headEnd/>
            <a:tailEnd/>
          </a:ln>
        </p:spPr>
        <p:txBody>
          <a:bodyPr wrap="none" anchor="ctr"/>
          <a:lstStyle/>
          <a:p>
            <a:pPr>
              <a:defRPr/>
            </a:pPr>
            <a:r>
              <a:rPr lang="fr-FR" sz="1400" b="1" dirty="0">
                <a:solidFill>
                  <a:srgbClr val="0C419A"/>
                </a:solidFill>
                <a:latin typeface="Arial"/>
              </a:rPr>
              <a:t>Facteurs relatifs aux </a:t>
            </a:r>
            <a:endParaRPr dirty="0"/>
          </a:p>
          <a:p>
            <a:pPr>
              <a:defRPr/>
            </a:pPr>
            <a:r>
              <a:rPr lang="fr-FR" sz="1600" i="1" dirty="0">
                <a:solidFill>
                  <a:srgbClr val="000000"/>
                </a:solidFill>
                <a:latin typeface="Arial"/>
              </a:rPr>
              <a:t>Exigences</a:t>
            </a:r>
            <a:endParaRPr sz="1600" dirty="0"/>
          </a:p>
          <a:p>
            <a:pPr>
              <a:defRPr/>
            </a:pPr>
            <a:r>
              <a:rPr lang="fr-FR" sz="1600" i="1" dirty="0">
                <a:solidFill>
                  <a:srgbClr val="000000"/>
                </a:solidFill>
                <a:latin typeface="Arial"/>
              </a:rPr>
              <a:t>émotionnelles</a:t>
            </a:r>
            <a:endParaRPr sz="1600" dirty="0"/>
          </a:p>
        </p:txBody>
      </p:sp>
      <p:sp>
        <p:nvSpPr>
          <p:cNvPr id="15" name="Oval 21">
            <a:extLst>
              <a:ext uri="{FF2B5EF4-FFF2-40B4-BE49-F238E27FC236}">
                <a16:creationId xmlns:a16="http://schemas.microsoft.com/office/drawing/2014/main" id="{990FC95A-B273-7D1F-7A52-1CCFB49D3752}"/>
              </a:ext>
            </a:extLst>
          </p:cNvPr>
          <p:cNvSpPr>
            <a:spLocks noChangeArrowheads="1"/>
          </p:cNvSpPr>
          <p:nvPr/>
        </p:nvSpPr>
        <p:spPr bwMode="auto">
          <a:xfrm>
            <a:off x="2128791" y="3141303"/>
            <a:ext cx="2552700" cy="1123950"/>
          </a:xfrm>
          <a:prstGeom prst="ellipse">
            <a:avLst/>
          </a:prstGeom>
          <a:solidFill>
            <a:schemeClr val="accent3">
              <a:lumMod val="60000"/>
              <a:lumOff val="40000"/>
            </a:schemeClr>
          </a:solidFill>
          <a:ln w="9525">
            <a:solidFill>
              <a:srgbClr val="9B9B9B"/>
            </a:solidFill>
            <a:round/>
            <a:headEnd/>
            <a:tailEnd/>
          </a:ln>
        </p:spPr>
        <p:txBody>
          <a:bodyPr wrap="none" anchor="ctr"/>
          <a:lstStyle/>
          <a:p>
            <a:pPr>
              <a:defRPr/>
            </a:pPr>
            <a:r>
              <a:rPr lang="fr-FR" sz="1400" b="1" dirty="0">
                <a:solidFill>
                  <a:srgbClr val="0C419A"/>
                </a:solidFill>
                <a:latin typeface="Arial"/>
              </a:rPr>
              <a:t>Facteurs relatifs à</a:t>
            </a:r>
            <a:endParaRPr dirty="0"/>
          </a:p>
          <a:p>
            <a:pPr>
              <a:defRPr/>
            </a:pPr>
            <a:r>
              <a:rPr lang="fr-FR" sz="1600" i="1" dirty="0">
                <a:solidFill>
                  <a:srgbClr val="000000"/>
                </a:solidFill>
                <a:latin typeface="Arial"/>
              </a:rPr>
              <a:t> l’intensité, </a:t>
            </a:r>
            <a:endParaRPr sz="1600" dirty="0"/>
          </a:p>
          <a:p>
            <a:pPr>
              <a:defRPr/>
            </a:pPr>
            <a:r>
              <a:rPr lang="fr-FR" sz="1600" i="1" dirty="0">
                <a:solidFill>
                  <a:srgbClr val="000000"/>
                </a:solidFill>
                <a:latin typeface="Arial"/>
              </a:rPr>
              <a:t>au temps du travail</a:t>
            </a:r>
            <a:endParaRPr sz="1600" dirty="0"/>
          </a:p>
        </p:txBody>
      </p:sp>
      <p:sp>
        <p:nvSpPr>
          <p:cNvPr id="20" name="Rectangle 19">
            <a:extLst>
              <a:ext uri="{FF2B5EF4-FFF2-40B4-BE49-F238E27FC236}">
                <a16:creationId xmlns:a16="http://schemas.microsoft.com/office/drawing/2014/main" id="{A996EF70-F0AC-BE4A-0410-7A2A911F2D60}"/>
              </a:ext>
            </a:extLst>
          </p:cNvPr>
          <p:cNvSpPr/>
          <p:nvPr/>
        </p:nvSpPr>
        <p:spPr>
          <a:xfrm>
            <a:off x="5856372" y="1534954"/>
            <a:ext cx="2899407" cy="1025589"/>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285750" indent="-285750">
              <a:buFont typeface="Arial" panose="020B0604020202020204" pitchFamily="34" charset="0"/>
              <a:buChar char="•"/>
            </a:pPr>
            <a:r>
              <a:rPr lang="fr-FR" sz="1400" dirty="0">
                <a:solidFill>
                  <a:schemeClr val="tx1"/>
                </a:solidFill>
              </a:rPr>
              <a:t>Peur de perdre son emploi</a:t>
            </a:r>
          </a:p>
          <a:p>
            <a:pPr marL="285750" indent="-285750">
              <a:buFont typeface="Arial" panose="020B0604020202020204" pitchFamily="34" charset="0"/>
              <a:buChar char="•"/>
            </a:pPr>
            <a:r>
              <a:rPr lang="fr-FR" sz="1400" dirty="0">
                <a:solidFill>
                  <a:schemeClr val="tx1"/>
                </a:solidFill>
              </a:rPr>
              <a:t>Non maintien du niveau de salaire</a:t>
            </a:r>
          </a:p>
          <a:p>
            <a:pPr marL="285750" indent="-285750">
              <a:buFont typeface="Arial" panose="020B0604020202020204" pitchFamily="34" charset="0"/>
              <a:buChar char="•"/>
            </a:pPr>
            <a:r>
              <a:rPr lang="fr-FR" sz="1400" dirty="0">
                <a:solidFill>
                  <a:schemeClr val="tx1"/>
                </a:solidFill>
              </a:rPr>
              <a:t>Changements non maîtrisés</a:t>
            </a:r>
            <a:endParaRPr lang="en-US" sz="1400" dirty="0">
              <a:solidFill>
                <a:schemeClr val="tx1"/>
              </a:solidFill>
            </a:endParaRPr>
          </a:p>
        </p:txBody>
      </p:sp>
      <p:sp>
        <p:nvSpPr>
          <p:cNvPr id="21" name="Rectangle 20">
            <a:extLst>
              <a:ext uri="{FF2B5EF4-FFF2-40B4-BE49-F238E27FC236}">
                <a16:creationId xmlns:a16="http://schemas.microsoft.com/office/drawing/2014/main" id="{B815B391-80E1-BEBE-DAE8-51915B7A4BF7}"/>
              </a:ext>
            </a:extLst>
          </p:cNvPr>
          <p:cNvSpPr/>
          <p:nvPr/>
        </p:nvSpPr>
        <p:spPr>
          <a:xfrm>
            <a:off x="462370" y="4832172"/>
            <a:ext cx="2323728" cy="1325563"/>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285750" indent="-285750">
              <a:buFont typeface="Arial" panose="020B0604020202020204" pitchFamily="34" charset="0"/>
              <a:buChar char="•"/>
            </a:pPr>
            <a:r>
              <a:rPr lang="fr-FR" sz="1400" dirty="0">
                <a:solidFill>
                  <a:schemeClr val="tx1"/>
                </a:solidFill>
              </a:rPr>
              <a:t>Maitrise des émotions</a:t>
            </a:r>
          </a:p>
          <a:p>
            <a:pPr marL="285750" indent="-285750">
              <a:buFont typeface="Arial" panose="020B0604020202020204" pitchFamily="34" charset="0"/>
              <a:buChar char="•"/>
            </a:pPr>
            <a:r>
              <a:rPr lang="fr-FR" sz="1400" dirty="0">
                <a:solidFill>
                  <a:schemeClr val="tx1"/>
                </a:solidFill>
              </a:rPr>
              <a:t>Tensions avec le public</a:t>
            </a:r>
          </a:p>
          <a:p>
            <a:pPr marL="285750" indent="-285750">
              <a:buFont typeface="Arial" panose="020B0604020202020204" pitchFamily="34" charset="0"/>
              <a:buChar char="•"/>
            </a:pPr>
            <a:r>
              <a:rPr lang="fr-FR" sz="1400" dirty="0">
                <a:solidFill>
                  <a:schemeClr val="tx1"/>
                </a:solidFill>
              </a:rPr>
              <a:t>Contact avec la détresse humaine</a:t>
            </a:r>
            <a:endParaRPr lang="en-US" sz="1400" dirty="0">
              <a:solidFill>
                <a:schemeClr val="tx1"/>
              </a:solidFill>
            </a:endParaRPr>
          </a:p>
        </p:txBody>
      </p:sp>
      <p:sp>
        <p:nvSpPr>
          <p:cNvPr id="22" name="Rectangle 21">
            <a:extLst>
              <a:ext uri="{FF2B5EF4-FFF2-40B4-BE49-F238E27FC236}">
                <a16:creationId xmlns:a16="http://schemas.microsoft.com/office/drawing/2014/main" id="{0522BF2A-F2B7-7638-2817-760DA0D6E14A}"/>
              </a:ext>
            </a:extLst>
          </p:cNvPr>
          <p:cNvSpPr/>
          <p:nvPr/>
        </p:nvSpPr>
        <p:spPr>
          <a:xfrm>
            <a:off x="9216798" y="1548057"/>
            <a:ext cx="2899407" cy="1325563"/>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285750" indent="-285750">
              <a:buFont typeface="Arial" panose="020B0604020202020204" pitchFamily="34" charset="0"/>
              <a:buChar char="•"/>
            </a:pPr>
            <a:r>
              <a:rPr lang="fr-FR" sz="1400" dirty="0">
                <a:solidFill>
                  <a:schemeClr val="tx1"/>
                </a:solidFill>
              </a:rPr>
              <a:t>Faible marge de manœuvre</a:t>
            </a:r>
          </a:p>
          <a:p>
            <a:pPr marL="285750" indent="-285750">
              <a:buFont typeface="Arial" panose="020B0604020202020204" pitchFamily="34" charset="0"/>
              <a:buChar char="•"/>
            </a:pPr>
            <a:r>
              <a:rPr lang="fr-FR" sz="1400" dirty="0">
                <a:solidFill>
                  <a:schemeClr val="tx1"/>
                </a:solidFill>
              </a:rPr>
              <a:t>Faible participation aux décisions de son activité</a:t>
            </a:r>
          </a:p>
          <a:p>
            <a:pPr marL="285750" indent="-285750">
              <a:buFont typeface="Arial" panose="020B0604020202020204" pitchFamily="34" charset="0"/>
              <a:buChar char="•"/>
            </a:pPr>
            <a:r>
              <a:rPr lang="fr-FR" sz="1400" dirty="0">
                <a:solidFill>
                  <a:schemeClr val="tx1"/>
                </a:solidFill>
              </a:rPr>
              <a:t>Limite d’utilisation de ses compétences </a:t>
            </a:r>
            <a:endParaRPr lang="en-US" sz="1400" dirty="0">
              <a:solidFill>
                <a:schemeClr val="tx1"/>
              </a:solidFill>
            </a:endParaRPr>
          </a:p>
        </p:txBody>
      </p:sp>
      <p:sp>
        <p:nvSpPr>
          <p:cNvPr id="23" name="Rectangle 22">
            <a:extLst>
              <a:ext uri="{FF2B5EF4-FFF2-40B4-BE49-F238E27FC236}">
                <a16:creationId xmlns:a16="http://schemas.microsoft.com/office/drawing/2014/main" id="{6DA4E624-12C6-F7A7-A666-10025E03388B}"/>
              </a:ext>
            </a:extLst>
          </p:cNvPr>
          <p:cNvSpPr/>
          <p:nvPr/>
        </p:nvSpPr>
        <p:spPr>
          <a:xfrm>
            <a:off x="10020115" y="4004230"/>
            <a:ext cx="1987187" cy="12192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285750" indent="-285750">
              <a:buFont typeface="Arial" panose="020B0604020202020204" pitchFamily="34" charset="0"/>
              <a:buChar char="•"/>
            </a:pPr>
            <a:r>
              <a:rPr lang="fr-FR" sz="1400" dirty="0">
                <a:solidFill>
                  <a:schemeClr val="tx1"/>
                </a:solidFill>
              </a:rPr>
              <a:t>Conflits interpsychique</a:t>
            </a:r>
          </a:p>
          <a:p>
            <a:pPr marL="285750" indent="-285750">
              <a:buFont typeface="Arial" panose="020B0604020202020204" pitchFamily="34" charset="0"/>
              <a:buChar char="•"/>
            </a:pPr>
            <a:r>
              <a:rPr lang="fr-FR" sz="1400" dirty="0">
                <a:solidFill>
                  <a:schemeClr val="tx1"/>
                </a:solidFill>
              </a:rPr>
              <a:t>Travail jugé inutile</a:t>
            </a:r>
          </a:p>
          <a:p>
            <a:pPr marL="285750" indent="-285750">
              <a:buFont typeface="Arial" panose="020B0604020202020204" pitchFamily="34" charset="0"/>
              <a:buChar char="•"/>
            </a:pPr>
            <a:r>
              <a:rPr lang="fr-FR" sz="1400" dirty="0">
                <a:solidFill>
                  <a:schemeClr val="tx1"/>
                </a:solidFill>
              </a:rPr>
              <a:t>Méthode inefficace</a:t>
            </a:r>
            <a:endParaRPr lang="en-US" sz="1400" dirty="0">
              <a:solidFill>
                <a:schemeClr val="tx1"/>
              </a:solidFill>
            </a:endParaRPr>
          </a:p>
        </p:txBody>
      </p:sp>
      <p:sp>
        <p:nvSpPr>
          <p:cNvPr id="24" name="Rectangle 23">
            <a:extLst>
              <a:ext uri="{FF2B5EF4-FFF2-40B4-BE49-F238E27FC236}">
                <a16:creationId xmlns:a16="http://schemas.microsoft.com/office/drawing/2014/main" id="{D991AE6E-5A08-7232-7F04-FEDE6AAE5B2F}"/>
              </a:ext>
            </a:extLst>
          </p:cNvPr>
          <p:cNvSpPr/>
          <p:nvPr/>
        </p:nvSpPr>
        <p:spPr>
          <a:xfrm>
            <a:off x="7184383" y="5458911"/>
            <a:ext cx="3704998" cy="1325563"/>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285750" indent="-285750">
              <a:buFont typeface="Arial" panose="020B0604020202020204" pitchFamily="34" charset="0"/>
              <a:buChar char="•"/>
            </a:pPr>
            <a:r>
              <a:rPr lang="fr-FR" sz="1400" dirty="0">
                <a:solidFill>
                  <a:schemeClr val="tx1"/>
                </a:solidFill>
              </a:rPr>
              <a:t>Manque de soutien social</a:t>
            </a:r>
          </a:p>
          <a:p>
            <a:pPr marL="285750" indent="-285750">
              <a:buFont typeface="Arial" panose="020B0604020202020204" pitchFamily="34" charset="0"/>
              <a:buChar char="•"/>
            </a:pPr>
            <a:r>
              <a:rPr lang="fr-FR" sz="1400" dirty="0">
                <a:solidFill>
                  <a:schemeClr val="tx1"/>
                </a:solidFill>
              </a:rPr>
              <a:t>Défaut de reconnaissance</a:t>
            </a:r>
          </a:p>
          <a:p>
            <a:pPr marL="285750" indent="-285750">
              <a:buFont typeface="Arial" panose="020B0604020202020204" pitchFamily="34" charset="0"/>
              <a:buChar char="•"/>
            </a:pPr>
            <a:r>
              <a:rPr lang="fr-FR" sz="1400" dirty="0">
                <a:solidFill>
                  <a:schemeClr val="tx1"/>
                </a:solidFill>
              </a:rPr>
              <a:t>Injustice organisationnelle</a:t>
            </a:r>
          </a:p>
          <a:p>
            <a:pPr marL="285750" indent="-285750">
              <a:buFont typeface="Arial" panose="020B0604020202020204" pitchFamily="34" charset="0"/>
              <a:buChar char="•"/>
            </a:pPr>
            <a:r>
              <a:rPr lang="fr-FR" sz="1400" dirty="0">
                <a:solidFill>
                  <a:schemeClr val="tx1"/>
                </a:solidFill>
              </a:rPr>
              <a:t>Relations tendues</a:t>
            </a:r>
          </a:p>
          <a:p>
            <a:pPr marL="285750" indent="-285750">
              <a:buFont typeface="Arial" panose="020B0604020202020204" pitchFamily="34" charset="0"/>
              <a:buChar char="•"/>
            </a:pPr>
            <a:r>
              <a:rPr lang="fr-FR" sz="1400" dirty="0">
                <a:solidFill>
                  <a:schemeClr val="tx1"/>
                </a:solidFill>
              </a:rPr>
              <a:t>Conflit</a:t>
            </a:r>
          </a:p>
          <a:p>
            <a:pPr marL="285750" indent="-285750">
              <a:buFont typeface="Arial" panose="020B0604020202020204" pitchFamily="34" charset="0"/>
              <a:buChar char="•"/>
            </a:pPr>
            <a:r>
              <a:rPr lang="fr-FR" sz="1400" dirty="0">
                <a:solidFill>
                  <a:schemeClr val="tx1"/>
                </a:solidFill>
              </a:rPr>
              <a:t>Harcèlement </a:t>
            </a:r>
          </a:p>
        </p:txBody>
      </p:sp>
      <p:sp>
        <p:nvSpPr>
          <p:cNvPr id="25" name="Rectangle 24">
            <a:extLst>
              <a:ext uri="{FF2B5EF4-FFF2-40B4-BE49-F238E27FC236}">
                <a16:creationId xmlns:a16="http://schemas.microsoft.com/office/drawing/2014/main" id="{23047A65-E0DF-167A-B570-79FF3E76103B}"/>
              </a:ext>
            </a:extLst>
          </p:cNvPr>
          <p:cNvSpPr/>
          <p:nvPr/>
        </p:nvSpPr>
        <p:spPr>
          <a:xfrm>
            <a:off x="228195" y="2047749"/>
            <a:ext cx="2899407" cy="1325563"/>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285750" indent="-285750">
              <a:buFont typeface="Arial" panose="020B0604020202020204" pitchFamily="34" charset="0"/>
              <a:buChar char="•"/>
            </a:pPr>
            <a:r>
              <a:rPr lang="fr-FR" sz="1400" dirty="0">
                <a:solidFill>
                  <a:schemeClr val="tx1"/>
                </a:solidFill>
              </a:rPr>
              <a:t>Objectifs flous, </a:t>
            </a:r>
          </a:p>
          <a:p>
            <a:pPr marL="285750" indent="-285750">
              <a:buFont typeface="Arial" panose="020B0604020202020204" pitchFamily="34" charset="0"/>
              <a:buChar char="•"/>
            </a:pPr>
            <a:r>
              <a:rPr lang="fr-FR" sz="1400" dirty="0">
                <a:solidFill>
                  <a:schemeClr val="tx1"/>
                </a:solidFill>
              </a:rPr>
              <a:t>Ordres contradictoires,</a:t>
            </a:r>
          </a:p>
          <a:p>
            <a:pPr marL="285750" indent="-285750">
              <a:buFont typeface="Arial" panose="020B0604020202020204" pitchFamily="34" charset="0"/>
              <a:buChar char="•"/>
            </a:pPr>
            <a:r>
              <a:rPr lang="fr-FR" sz="1400" dirty="0">
                <a:solidFill>
                  <a:schemeClr val="tx1"/>
                </a:solidFill>
              </a:rPr>
              <a:t>Contraintes de rythme,</a:t>
            </a:r>
          </a:p>
          <a:p>
            <a:pPr marL="285750" indent="-285750">
              <a:buFont typeface="Arial" panose="020B0604020202020204" pitchFamily="34" charset="0"/>
              <a:buChar char="•"/>
            </a:pPr>
            <a:r>
              <a:rPr lang="fr-FR" sz="1400" dirty="0">
                <a:solidFill>
                  <a:schemeClr val="tx1"/>
                </a:solidFill>
              </a:rPr>
              <a:t>Interruptions d’activité,</a:t>
            </a:r>
          </a:p>
          <a:p>
            <a:pPr marL="285750" indent="-285750">
              <a:buFont typeface="Arial" panose="020B0604020202020204" pitchFamily="34" charset="0"/>
              <a:buChar char="•"/>
            </a:pPr>
            <a:r>
              <a:rPr lang="fr-FR" sz="1400" dirty="0">
                <a:solidFill>
                  <a:schemeClr val="tx1"/>
                </a:solidFill>
              </a:rPr>
              <a:t>Horaires imprévisibles </a:t>
            </a:r>
            <a:endParaRPr lang="en-US" sz="1400" dirty="0">
              <a:solidFill>
                <a:schemeClr val="tx1"/>
              </a:solidFill>
            </a:endParaRPr>
          </a:p>
        </p:txBody>
      </p:sp>
      <p:cxnSp>
        <p:nvCxnSpPr>
          <p:cNvPr id="27" name="Connecteur droit avec flèche 26">
            <a:extLst>
              <a:ext uri="{FF2B5EF4-FFF2-40B4-BE49-F238E27FC236}">
                <a16:creationId xmlns:a16="http://schemas.microsoft.com/office/drawing/2014/main" id="{50DBF65B-A01B-9CF8-F7CE-2F36D0157869}"/>
              </a:ext>
            </a:extLst>
          </p:cNvPr>
          <p:cNvCxnSpPr/>
          <p:nvPr/>
        </p:nvCxnSpPr>
        <p:spPr>
          <a:xfrm>
            <a:off x="4708590" y="3821229"/>
            <a:ext cx="296547" cy="14169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8" name="Connecteur droit avec flèche 27">
            <a:extLst>
              <a:ext uri="{FF2B5EF4-FFF2-40B4-BE49-F238E27FC236}">
                <a16:creationId xmlns:a16="http://schemas.microsoft.com/office/drawing/2014/main" id="{2A3AC282-C117-3675-0E09-E9B190E2AC92}"/>
              </a:ext>
            </a:extLst>
          </p:cNvPr>
          <p:cNvCxnSpPr>
            <a:cxnSpLocks/>
          </p:cNvCxnSpPr>
          <p:nvPr/>
        </p:nvCxnSpPr>
        <p:spPr>
          <a:xfrm flipV="1">
            <a:off x="4969779" y="4850784"/>
            <a:ext cx="310701" cy="11317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0" name="Connecteur droit avec flèche 29">
            <a:extLst>
              <a:ext uri="{FF2B5EF4-FFF2-40B4-BE49-F238E27FC236}">
                <a16:creationId xmlns:a16="http://schemas.microsoft.com/office/drawing/2014/main" id="{F9FBAB46-5698-1CF4-9BA8-634B024DDB65}"/>
              </a:ext>
            </a:extLst>
          </p:cNvPr>
          <p:cNvCxnSpPr>
            <a:cxnSpLocks/>
          </p:cNvCxnSpPr>
          <p:nvPr/>
        </p:nvCxnSpPr>
        <p:spPr>
          <a:xfrm flipV="1">
            <a:off x="5927790" y="5074762"/>
            <a:ext cx="0" cy="38414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4" name="Connecteur droit avec flèche 33">
            <a:extLst>
              <a:ext uri="{FF2B5EF4-FFF2-40B4-BE49-F238E27FC236}">
                <a16:creationId xmlns:a16="http://schemas.microsoft.com/office/drawing/2014/main" id="{B91C26E4-3F3B-B8E4-1F70-F4F0DA794929}"/>
              </a:ext>
            </a:extLst>
          </p:cNvPr>
          <p:cNvCxnSpPr>
            <a:cxnSpLocks/>
          </p:cNvCxnSpPr>
          <p:nvPr/>
        </p:nvCxnSpPr>
        <p:spPr>
          <a:xfrm flipH="1">
            <a:off x="7248621" y="3808220"/>
            <a:ext cx="397079" cy="11233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7" name="Connecteur droit avec flèche 36">
            <a:extLst>
              <a:ext uri="{FF2B5EF4-FFF2-40B4-BE49-F238E27FC236}">
                <a16:creationId xmlns:a16="http://schemas.microsoft.com/office/drawing/2014/main" id="{633A9459-32CC-7754-8880-BA6149D97F5C}"/>
              </a:ext>
            </a:extLst>
          </p:cNvPr>
          <p:cNvCxnSpPr>
            <a:cxnSpLocks/>
          </p:cNvCxnSpPr>
          <p:nvPr/>
        </p:nvCxnSpPr>
        <p:spPr>
          <a:xfrm>
            <a:off x="5534526" y="2895073"/>
            <a:ext cx="393264" cy="37464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8" name="Connecteur droit avec flèche 37">
            <a:extLst>
              <a:ext uri="{FF2B5EF4-FFF2-40B4-BE49-F238E27FC236}">
                <a16:creationId xmlns:a16="http://schemas.microsoft.com/office/drawing/2014/main" id="{4311396E-E6BE-7CB2-0960-557C4C0A3C4B}"/>
              </a:ext>
            </a:extLst>
          </p:cNvPr>
          <p:cNvCxnSpPr>
            <a:cxnSpLocks/>
          </p:cNvCxnSpPr>
          <p:nvPr/>
        </p:nvCxnSpPr>
        <p:spPr>
          <a:xfrm flipH="1">
            <a:off x="7204948" y="4613830"/>
            <a:ext cx="24221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9093291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C335195-464A-9320-FD0E-2FCD645EE365}"/>
              </a:ext>
            </a:extLst>
          </p:cNvPr>
          <p:cNvSpPr>
            <a:spLocks noGrp="1"/>
          </p:cNvSpPr>
          <p:nvPr>
            <p:ph type="title"/>
          </p:nvPr>
        </p:nvSpPr>
        <p:spPr>
          <a:xfrm>
            <a:off x="1237786" y="2242457"/>
            <a:ext cx="4262992" cy="2373086"/>
          </a:xfrm>
        </p:spPr>
        <p:txBody>
          <a:bodyPr anchor="ctr">
            <a:normAutofit/>
          </a:bodyPr>
          <a:lstStyle/>
          <a:p>
            <a:r>
              <a:rPr lang="fr-FR" dirty="0"/>
              <a:t>1 . Comprendre les RPS </a:t>
            </a:r>
            <a:endParaRPr lang="en-US" dirty="0"/>
          </a:p>
        </p:txBody>
      </p:sp>
      <p:sp>
        <p:nvSpPr>
          <p:cNvPr id="7" name="Espace réservé du numéro de diapositive 6">
            <a:extLst>
              <a:ext uri="{FF2B5EF4-FFF2-40B4-BE49-F238E27FC236}">
                <a16:creationId xmlns:a16="http://schemas.microsoft.com/office/drawing/2014/main" id="{9251AF8E-C2F3-84BE-E93F-F01017335EDD}"/>
              </a:ext>
            </a:extLst>
          </p:cNvPr>
          <p:cNvSpPr>
            <a:spLocks noGrp="1"/>
          </p:cNvSpPr>
          <p:nvPr>
            <p:ph type="sldNum" sz="quarter" idx="12"/>
          </p:nvPr>
        </p:nvSpPr>
        <p:spPr>
          <a:xfrm>
            <a:off x="8610600" y="6356350"/>
            <a:ext cx="2743200" cy="365125"/>
          </a:xfrm>
        </p:spPr>
        <p:txBody>
          <a:bodyPr anchor="ctr">
            <a:normAutofit/>
          </a:bodyPr>
          <a:lstStyle/>
          <a:p>
            <a:pPr>
              <a:spcAft>
                <a:spcPts val="600"/>
              </a:spcAft>
            </a:pPr>
            <a:fld id="{B9713C8C-8E70-45D5-AE59-23E60168254E}" type="slidenum">
              <a:rPr lang="en-US" smtClean="0"/>
              <a:pPr>
                <a:spcAft>
                  <a:spcPts val="600"/>
                </a:spcAft>
              </a:pPr>
              <a:t>2</a:t>
            </a:fld>
            <a:endParaRPr lang="en-US"/>
          </a:p>
        </p:txBody>
      </p:sp>
      <p:pic>
        <p:nvPicPr>
          <p:cNvPr id="13" name="Espace réservé pour une image  12">
            <a:extLst>
              <a:ext uri="{FF2B5EF4-FFF2-40B4-BE49-F238E27FC236}">
                <a16:creationId xmlns:a16="http://schemas.microsoft.com/office/drawing/2014/main" id="{E25D4368-76F1-414A-68CB-07C51E51DAD2}"/>
              </a:ext>
            </a:extLst>
          </p:cNvPr>
          <p:cNvPicPr>
            <a:picLocks noGrp="1" noChangeAspect="1"/>
          </p:cNvPicPr>
          <p:nvPr>
            <p:ph sz="quarter" idx="13"/>
          </p:nvPr>
        </p:nvPicPr>
        <p:blipFill>
          <a:blip r:embed="rId2"/>
          <a:stretch/>
        </p:blipFill>
        <p:spPr>
          <a:xfrm>
            <a:off x="6345471" y="1474218"/>
            <a:ext cx="5611960" cy="3710037"/>
          </a:xfrm>
          <a:prstGeom prst="rect">
            <a:avLst/>
          </a:prstGeom>
          <a:noFill/>
        </p:spPr>
      </p:pic>
    </p:spTree>
    <p:extLst>
      <p:ext uri="{BB962C8B-B14F-4D97-AF65-F5344CB8AC3E}">
        <p14:creationId xmlns:p14="http://schemas.microsoft.com/office/powerpoint/2010/main" val="1541801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9C939D7-1F04-24F9-C59D-2DFD03B6E176}"/>
              </a:ext>
            </a:extLst>
          </p:cNvPr>
          <p:cNvSpPr>
            <a:spLocks noGrp="1"/>
          </p:cNvSpPr>
          <p:nvPr>
            <p:ph type="title"/>
          </p:nvPr>
        </p:nvSpPr>
        <p:spPr/>
        <p:txBody>
          <a:bodyPr/>
          <a:lstStyle/>
          <a:p>
            <a:r>
              <a:rPr lang="fr-FR" dirty="0"/>
              <a:t>2. Les obligations de l’employeur </a:t>
            </a:r>
            <a:endParaRPr lang="en-US" dirty="0"/>
          </a:p>
        </p:txBody>
      </p:sp>
      <p:sp>
        <p:nvSpPr>
          <p:cNvPr id="5" name="Espace réservé du numéro de diapositive 4">
            <a:extLst>
              <a:ext uri="{FF2B5EF4-FFF2-40B4-BE49-F238E27FC236}">
                <a16:creationId xmlns:a16="http://schemas.microsoft.com/office/drawing/2014/main" id="{637162A8-A2C6-8C62-0AB3-33085072AED3}"/>
              </a:ext>
            </a:extLst>
          </p:cNvPr>
          <p:cNvSpPr>
            <a:spLocks noGrp="1"/>
          </p:cNvSpPr>
          <p:nvPr>
            <p:ph type="sldNum" sz="quarter" idx="12"/>
          </p:nvPr>
        </p:nvSpPr>
        <p:spPr/>
        <p:txBody>
          <a:bodyPr/>
          <a:lstStyle/>
          <a:p>
            <a:fld id="{B9713C8C-8E70-45D5-AE59-23E60168254E}" type="slidenum">
              <a:rPr lang="en-US" smtClean="0"/>
              <a:t>20</a:t>
            </a:fld>
            <a:endParaRPr lang="en-US" dirty="0"/>
          </a:p>
        </p:txBody>
      </p:sp>
      <p:pic>
        <p:nvPicPr>
          <p:cNvPr id="8" name="Espace réservé du contenu 7">
            <a:extLst>
              <a:ext uri="{FF2B5EF4-FFF2-40B4-BE49-F238E27FC236}">
                <a16:creationId xmlns:a16="http://schemas.microsoft.com/office/drawing/2014/main" id="{DE411378-049D-0199-2AF6-7BBB155E12D7}"/>
              </a:ext>
            </a:extLst>
          </p:cNvPr>
          <p:cNvPicPr>
            <a:picLocks noGrp="1" noChangeAspect="1"/>
          </p:cNvPicPr>
          <p:nvPr>
            <p:ph sz="quarter" idx="13"/>
          </p:nvPr>
        </p:nvPicPr>
        <p:blipFill>
          <a:blip r:embed="rId2"/>
          <a:stretch>
            <a:fillRect/>
          </a:stretch>
        </p:blipFill>
        <p:spPr>
          <a:xfrm>
            <a:off x="7519177" y="1039388"/>
            <a:ext cx="4187979" cy="4779223"/>
          </a:xfrm>
          <a:prstGeom prst="rect">
            <a:avLst/>
          </a:prstGeom>
        </p:spPr>
      </p:pic>
    </p:spTree>
    <p:extLst>
      <p:ext uri="{BB962C8B-B14F-4D97-AF65-F5344CB8AC3E}">
        <p14:creationId xmlns:p14="http://schemas.microsoft.com/office/powerpoint/2010/main" val="42508456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0FB3135-D341-CFF5-AE92-E94474623EE5}"/>
              </a:ext>
            </a:extLst>
          </p:cNvPr>
          <p:cNvSpPr>
            <a:spLocks noGrp="1"/>
          </p:cNvSpPr>
          <p:nvPr>
            <p:ph type="title"/>
          </p:nvPr>
        </p:nvSpPr>
        <p:spPr>
          <a:xfrm>
            <a:off x="838200" y="365125"/>
            <a:ext cx="10515600" cy="1325563"/>
          </a:xfrm>
        </p:spPr>
        <p:txBody>
          <a:bodyPr anchor="ctr">
            <a:normAutofit/>
          </a:bodyPr>
          <a:lstStyle/>
          <a:p>
            <a:r>
              <a:rPr lang="fr-FR" dirty="0"/>
              <a:t>1. Prévenir les RPS</a:t>
            </a:r>
            <a:endParaRPr lang="en-US" dirty="0"/>
          </a:p>
        </p:txBody>
      </p:sp>
      <p:pic>
        <p:nvPicPr>
          <p:cNvPr id="8" name="Google Shape;526;p43">
            <a:extLst>
              <a:ext uri="{FF2B5EF4-FFF2-40B4-BE49-F238E27FC236}">
                <a16:creationId xmlns:a16="http://schemas.microsoft.com/office/drawing/2014/main" id="{BD238AA1-B4C6-BBBB-A96B-F9C444FC1A63}"/>
              </a:ext>
            </a:extLst>
          </p:cNvPr>
          <p:cNvPicPr preferRelativeResize="0"/>
          <p:nvPr/>
        </p:nvPicPr>
        <p:blipFill rotWithShape="1">
          <a:blip r:embed="rId2"/>
          <a:stretch/>
        </p:blipFill>
        <p:spPr>
          <a:xfrm>
            <a:off x="337686" y="1516567"/>
            <a:ext cx="6576070" cy="4750418"/>
          </a:xfrm>
          <a:prstGeom prst="rect">
            <a:avLst/>
          </a:prstGeom>
          <a:noFill/>
          <a:ln>
            <a:noFill/>
          </a:ln>
        </p:spPr>
      </p:pic>
      <p:sp>
        <p:nvSpPr>
          <p:cNvPr id="3" name="Espace réservé du contenu 2">
            <a:extLst>
              <a:ext uri="{FF2B5EF4-FFF2-40B4-BE49-F238E27FC236}">
                <a16:creationId xmlns:a16="http://schemas.microsoft.com/office/drawing/2014/main" id="{027F295C-456C-C253-F47F-6437D6B88A14}"/>
              </a:ext>
            </a:extLst>
          </p:cNvPr>
          <p:cNvSpPr>
            <a:spLocks noGrp="1"/>
          </p:cNvSpPr>
          <p:nvPr>
            <p:ph sz="half" idx="2"/>
          </p:nvPr>
        </p:nvSpPr>
        <p:spPr>
          <a:xfrm>
            <a:off x="7192536" y="1943259"/>
            <a:ext cx="4661777" cy="3387024"/>
          </a:xfrm>
        </p:spPr>
        <p:txBody>
          <a:bodyPr>
            <a:noAutofit/>
          </a:bodyPr>
          <a:lstStyle/>
          <a:p>
            <a:pPr marL="0" indent="0">
              <a:buNone/>
            </a:pPr>
            <a:r>
              <a:rPr lang="fr-FR" sz="1800" dirty="0"/>
              <a:t>Outre le fait que c’est une </a:t>
            </a:r>
            <a:r>
              <a:rPr lang="fr-FR" sz="1800" b="1" dirty="0"/>
              <a:t>obligation légale,</a:t>
            </a:r>
            <a:r>
              <a:rPr lang="fr-FR" sz="1800" dirty="0"/>
              <a:t> c’est  avant tout une </a:t>
            </a:r>
            <a:r>
              <a:rPr lang="fr-FR" sz="1800" b="1" dirty="0"/>
              <a:t>démarche nécessaire pour préserver la santé au travail</a:t>
            </a:r>
            <a:r>
              <a:rPr lang="fr-FR" sz="1800" dirty="0"/>
              <a:t> et la performance de l’entreprise.</a:t>
            </a:r>
          </a:p>
          <a:p>
            <a:pPr marL="0" indent="0">
              <a:buNone/>
            </a:pPr>
            <a:endParaRPr lang="fr-FR" sz="1800" dirty="0"/>
          </a:p>
          <a:p>
            <a:pPr marL="0" indent="0">
              <a:buNone/>
            </a:pPr>
            <a:r>
              <a:rPr lang="fr-FR" sz="1800" dirty="0"/>
              <a:t>Les RPS ne faisant pas l’objet d’une réglementation spécifique, il convient de les prendre en compte au même titre que les autres risques professionnels par </a:t>
            </a:r>
            <a:r>
              <a:rPr lang="fr-FR" sz="1800" b="1" dirty="0"/>
              <a:t>des méthodes adaptées</a:t>
            </a:r>
            <a:r>
              <a:rPr lang="fr-FR" sz="1800" dirty="0"/>
              <a:t> </a:t>
            </a:r>
            <a:r>
              <a:rPr lang="fr-FR" sz="1800" b="1" dirty="0"/>
              <a:t>élaborées et ajustées </a:t>
            </a:r>
            <a:r>
              <a:rPr lang="fr-FR" sz="1800" dirty="0"/>
              <a:t>avec les acteurs de la prévention au sein de l’entreprise </a:t>
            </a:r>
            <a:endParaRPr lang="en-US" sz="1800" dirty="0"/>
          </a:p>
        </p:txBody>
      </p:sp>
      <p:sp>
        <p:nvSpPr>
          <p:cNvPr id="4" name="Espace réservé de la date 3">
            <a:extLst>
              <a:ext uri="{FF2B5EF4-FFF2-40B4-BE49-F238E27FC236}">
                <a16:creationId xmlns:a16="http://schemas.microsoft.com/office/drawing/2014/main" id="{B239407E-1EEB-9EA6-995E-1EFC3D254EC1}"/>
              </a:ext>
            </a:extLst>
          </p:cNvPr>
          <p:cNvSpPr>
            <a:spLocks noGrp="1"/>
          </p:cNvSpPr>
          <p:nvPr>
            <p:ph type="dt" sz="half" idx="10"/>
          </p:nvPr>
        </p:nvSpPr>
        <p:spPr>
          <a:xfrm>
            <a:off x="838200" y="6356350"/>
            <a:ext cx="2743200" cy="365125"/>
          </a:xfrm>
        </p:spPr>
        <p:txBody>
          <a:bodyPr anchor="ctr">
            <a:normAutofit/>
          </a:bodyPr>
          <a:lstStyle/>
          <a:p>
            <a:pPr>
              <a:spcAft>
                <a:spcPts val="600"/>
              </a:spcAft>
            </a:pPr>
            <a:r>
              <a:rPr lang="fr-FR" dirty="0"/>
              <a:t>Juillet  2026</a:t>
            </a:r>
            <a:endParaRPr lang="en-US" dirty="0"/>
          </a:p>
        </p:txBody>
      </p:sp>
      <p:sp>
        <p:nvSpPr>
          <p:cNvPr id="6" name="Espace réservé du numéro de diapositive 5">
            <a:extLst>
              <a:ext uri="{FF2B5EF4-FFF2-40B4-BE49-F238E27FC236}">
                <a16:creationId xmlns:a16="http://schemas.microsoft.com/office/drawing/2014/main" id="{0D6A30F0-074C-0280-0DFB-AC4B95FBB085}"/>
              </a:ext>
            </a:extLst>
          </p:cNvPr>
          <p:cNvSpPr>
            <a:spLocks noGrp="1"/>
          </p:cNvSpPr>
          <p:nvPr>
            <p:ph type="sldNum" sz="quarter" idx="12"/>
          </p:nvPr>
        </p:nvSpPr>
        <p:spPr>
          <a:xfrm>
            <a:off x="8610600" y="6356350"/>
            <a:ext cx="2743200" cy="365125"/>
          </a:xfrm>
        </p:spPr>
        <p:txBody>
          <a:bodyPr anchor="ctr">
            <a:normAutofit/>
          </a:bodyPr>
          <a:lstStyle/>
          <a:p>
            <a:pPr>
              <a:spcAft>
                <a:spcPts val="600"/>
              </a:spcAft>
            </a:pPr>
            <a:fld id="{B9713C8C-8E70-45D5-AE59-23E60168254E}" type="slidenum">
              <a:rPr lang="en-US" smtClean="0"/>
              <a:pPr>
                <a:spcAft>
                  <a:spcPts val="600"/>
                </a:spcAft>
              </a:pPr>
              <a:t>21</a:t>
            </a:fld>
            <a:endParaRPr lang="en-US"/>
          </a:p>
        </p:txBody>
      </p:sp>
    </p:spTree>
    <p:extLst>
      <p:ext uri="{BB962C8B-B14F-4D97-AF65-F5344CB8AC3E}">
        <p14:creationId xmlns:p14="http://schemas.microsoft.com/office/powerpoint/2010/main" val="26938018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numéro de diapositive 5">
            <a:extLst>
              <a:ext uri="{FF2B5EF4-FFF2-40B4-BE49-F238E27FC236}">
                <a16:creationId xmlns:a16="http://schemas.microsoft.com/office/drawing/2014/main" id="{37829EB8-6473-AB50-5195-C196BE732F34}"/>
              </a:ext>
            </a:extLst>
          </p:cNvPr>
          <p:cNvSpPr>
            <a:spLocks noGrp="1"/>
          </p:cNvSpPr>
          <p:nvPr>
            <p:ph type="sldNum" sz="quarter" idx="12"/>
          </p:nvPr>
        </p:nvSpPr>
        <p:spPr/>
        <p:txBody>
          <a:bodyPr/>
          <a:lstStyle/>
          <a:p>
            <a:fld id="{B9713C8C-8E70-45D5-AE59-23E60168254E}" type="slidenum">
              <a:rPr lang="en-US" smtClean="0"/>
              <a:t>22</a:t>
            </a:fld>
            <a:endParaRPr lang="en-US" dirty="0"/>
          </a:p>
        </p:txBody>
      </p:sp>
      <p:sp>
        <p:nvSpPr>
          <p:cNvPr id="7" name="Titre 1">
            <a:extLst>
              <a:ext uri="{FF2B5EF4-FFF2-40B4-BE49-F238E27FC236}">
                <a16:creationId xmlns:a16="http://schemas.microsoft.com/office/drawing/2014/main" id="{F43A3162-7E49-FE08-ECFE-150A39371E4A}"/>
              </a:ext>
            </a:extLst>
          </p:cNvPr>
          <p:cNvSpPr>
            <a:spLocks noGrp="1"/>
          </p:cNvSpPr>
          <p:nvPr>
            <p:ph type="title"/>
          </p:nvPr>
        </p:nvSpPr>
        <p:spPr>
          <a:xfrm>
            <a:off x="838200" y="365125"/>
            <a:ext cx="10515600" cy="1325563"/>
          </a:xfrm>
        </p:spPr>
        <p:txBody>
          <a:bodyPr anchor="ctr">
            <a:normAutofit/>
          </a:bodyPr>
          <a:lstStyle/>
          <a:p>
            <a:r>
              <a:rPr lang="fr-FR" dirty="0"/>
              <a:t>1. Prévenir les RPS </a:t>
            </a:r>
            <a:endParaRPr lang="en-US" dirty="0"/>
          </a:p>
        </p:txBody>
      </p:sp>
      <p:sp>
        <p:nvSpPr>
          <p:cNvPr id="8" name="Rectangle 7">
            <a:extLst>
              <a:ext uri="{FF2B5EF4-FFF2-40B4-BE49-F238E27FC236}">
                <a16:creationId xmlns:a16="http://schemas.microsoft.com/office/drawing/2014/main" id="{75214906-C7F3-D048-C623-759E8118D230}"/>
              </a:ext>
            </a:extLst>
          </p:cNvPr>
          <p:cNvSpPr/>
          <p:nvPr/>
        </p:nvSpPr>
        <p:spPr>
          <a:xfrm>
            <a:off x="787667" y="1412006"/>
            <a:ext cx="4696326" cy="5104748"/>
          </a:xfrm>
          <a:prstGeom prst="rect">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000" b="1" dirty="0">
                <a:solidFill>
                  <a:schemeClr val="accent2">
                    <a:lumMod val="75000"/>
                  </a:schemeClr>
                </a:solidFill>
              </a:rPr>
              <a:t>Bénéfices pour les salariés</a:t>
            </a:r>
          </a:p>
          <a:p>
            <a:pPr algn="ctr"/>
            <a:endParaRPr lang="fr-FR" sz="1600" dirty="0">
              <a:solidFill>
                <a:schemeClr val="tx1"/>
              </a:solidFill>
            </a:endParaRPr>
          </a:p>
          <a:p>
            <a:r>
              <a:rPr lang="fr-FR" sz="1600" dirty="0">
                <a:solidFill>
                  <a:schemeClr val="tx1"/>
                </a:solidFill>
              </a:rPr>
              <a:t>Contribue à une organisation qui : </a:t>
            </a:r>
          </a:p>
          <a:p>
            <a:pPr marL="285750" indent="-285750">
              <a:buFont typeface="Arial" panose="020B0604020202020204" pitchFamily="34" charset="0"/>
              <a:buChar char="•"/>
            </a:pPr>
            <a:r>
              <a:rPr lang="fr-FR" sz="1600" dirty="0">
                <a:solidFill>
                  <a:schemeClr val="tx1"/>
                </a:solidFill>
              </a:rPr>
              <a:t>Permet de bien faire son travail et d’être reconnu,</a:t>
            </a:r>
          </a:p>
          <a:p>
            <a:pPr marL="285750" indent="-285750">
              <a:buFont typeface="Arial" panose="020B0604020202020204" pitchFamily="34" charset="0"/>
              <a:buChar char="•"/>
            </a:pPr>
            <a:r>
              <a:rPr lang="fr-FR" sz="1600" dirty="0">
                <a:solidFill>
                  <a:schemeClr val="tx1"/>
                </a:solidFill>
              </a:rPr>
              <a:t>Préserve et développe la santé psychique et mentale de chaque salarié au travail,</a:t>
            </a:r>
          </a:p>
          <a:p>
            <a:pPr marL="285750" indent="-285750">
              <a:buFont typeface="Arial" panose="020B0604020202020204" pitchFamily="34" charset="0"/>
              <a:buChar char="•"/>
            </a:pPr>
            <a:r>
              <a:rPr lang="fr-FR" sz="1600" dirty="0">
                <a:solidFill>
                  <a:schemeClr val="tx1"/>
                </a:solidFill>
              </a:rPr>
              <a:t>Limite les arrêts de travail, leurs impacts sur le fonctionnement de l’entreprise et des équipes,</a:t>
            </a:r>
          </a:p>
          <a:p>
            <a:pPr marL="285750" indent="-285750">
              <a:buFont typeface="Arial" panose="020B0604020202020204" pitchFamily="34" charset="0"/>
              <a:buChar char="•"/>
            </a:pPr>
            <a:r>
              <a:rPr lang="fr-FR" sz="1600" dirty="0">
                <a:solidFill>
                  <a:schemeClr val="tx1"/>
                </a:solidFill>
              </a:rPr>
              <a:t>Facilite le dialogue, soutien la cohésion et renforce les ressources qui facilitent le travail </a:t>
            </a:r>
            <a:endParaRPr lang="en-US" sz="1600" dirty="0"/>
          </a:p>
        </p:txBody>
      </p:sp>
      <p:sp>
        <p:nvSpPr>
          <p:cNvPr id="10" name="Rectangle 9">
            <a:extLst>
              <a:ext uri="{FF2B5EF4-FFF2-40B4-BE49-F238E27FC236}">
                <a16:creationId xmlns:a16="http://schemas.microsoft.com/office/drawing/2014/main" id="{2FCAD3E4-4CEB-C60F-1A0B-F9AB1EF66CA5}"/>
              </a:ext>
            </a:extLst>
          </p:cNvPr>
          <p:cNvSpPr/>
          <p:nvPr/>
        </p:nvSpPr>
        <p:spPr>
          <a:xfrm>
            <a:off x="6853187" y="1412006"/>
            <a:ext cx="4961823" cy="5104749"/>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000" b="1" dirty="0">
                <a:solidFill>
                  <a:schemeClr val="accent3">
                    <a:lumMod val="75000"/>
                  </a:schemeClr>
                </a:solidFill>
              </a:rPr>
              <a:t>Bénéfices pour l’entreprise</a:t>
            </a:r>
          </a:p>
          <a:p>
            <a:pPr algn="ctr"/>
            <a:endParaRPr lang="fr-FR" sz="2000" b="1" dirty="0">
              <a:solidFill>
                <a:schemeClr val="accent2">
                  <a:lumMod val="75000"/>
                </a:schemeClr>
              </a:solidFill>
            </a:endParaRPr>
          </a:p>
          <a:p>
            <a:pPr marL="285750" indent="-285750">
              <a:buFont typeface="Arial" panose="020B0604020202020204" pitchFamily="34" charset="0"/>
              <a:buChar char="•"/>
            </a:pPr>
            <a:r>
              <a:rPr lang="fr-FR" sz="1600" dirty="0">
                <a:solidFill>
                  <a:schemeClr val="tx1"/>
                </a:solidFill>
              </a:rPr>
              <a:t>Améliore le fonctionnement de l’entreprise grâce à une meilleure connaissance des conditions dans lesquelles les salariés travaillent, </a:t>
            </a:r>
          </a:p>
          <a:p>
            <a:pPr marL="285750" indent="-285750">
              <a:buFont typeface="Arial" panose="020B0604020202020204" pitchFamily="34" charset="0"/>
              <a:buChar char="•"/>
            </a:pPr>
            <a:r>
              <a:rPr lang="fr-FR" sz="1600" dirty="0">
                <a:solidFill>
                  <a:schemeClr val="tx1"/>
                </a:solidFill>
              </a:rPr>
              <a:t>Favorise l’engagement des salariés grâce à un climat de compréhension et de confiance,</a:t>
            </a:r>
          </a:p>
          <a:p>
            <a:pPr marL="285750" indent="-285750">
              <a:buFont typeface="Arial" panose="020B0604020202020204" pitchFamily="34" charset="0"/>
              <a:buChar char="•"/>
            </a:pPr>
            <a:r>
              <a:rPr lang="fr-FR" sz="1600" dirty="0">
                <a:solidFill>
                  <a:schemeClr val="tx1"/>
                </a:solidFill>
              </a:rPr>
              <a:t>Fidélise les salariés, améliore l’attractivité de l’entreprise,</a:t>
            </a:r>
          </a:p>
          <a:p>
            <a:pPr marL="285750" indent="-285750">
              <a:buFont typeface="Arial" panose="020B0604020202020204" pitchFamily="34" charset="0"/>
              <a:buChar char="•"/>
            </a:pPr>
            <a:r>
              <a:rPr lang="fr-FR" sz="1600" dirty="0">
                <a:solidFill>
                  <a:schemeClr val="tx1"/>
                </a:solidFill>
              </a:rPr>
              <a:t>Favorise la réussite des projets de l’entreprise</a:t>
            </a:r>
          </a:p>
          <a:p>
            <a:pPr marL="285750" indent="-285750">
              <a:buFont typeface="Arial" panose="020B0604020202020204" pitchFamily="34" charset="0"/>
              <a:buChar char="•"/>
            </a:pPr>
            <a:r>
              <a:rPr lang="fr-FR" sz="1600" dirty="0">
                <a:solidFill>
                  <a:schemeClr val="tx1"/>
                </a:solidFill>
              </a:rPr>
              <a:t>Répond aux obligations de l’employeur</a:t>
            </a:r>
          </a:p>
          <a:p>
            <a:pPr marL="285750" indent="-285750">
              <a:buFont typeface="Arial" panose="020B0604020202020204" pitchFamily="34" charset="0"/>
              <a:buChar char="•"/>
            </a:pPr>
            <a:r>
              <a:rPr lang="fr-FR" sz="1600" dirty="0">
                <a:solidFill>
                  <a:schemeClr val="tx1"/>
                </a:solidFill>
              </a:rPr>
              <a:t>Limite les arrêts de travail, leurs coûts et leur impact sur le fonctionnement de l’entreprise </a:t>
            </a:r>
          </a:p>
          <a:p>
            <a:pPr algn="ctr"/>
            <a:endParaRPr lang="fr-FR" sz="1600" dirty="0">
              <a:solidFill>
                <a:schemeClr val="tx1"/>
              </a:solidFill>
            </a:endParaRPr>
          </a:p>
        </p:txBody>
      </p:sp>
    </p:spTree>
    <p:extLst>
      <p:ext uri="{BB962C8B-B14F-4D97-AF65-F5344CB8AC3E}">
        <p14:creationId xmlns:p14="http://schemas.microsoft.com/office/powerpoint/2010/main" val="14577594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E38AFF-0A42-C428-A52F-5239BEECA74A}"/>
            </a:ext>
          </a:extLst>
        </p:cNvPr>
        <p:cNvGrpSpPr/>
        <p:nvPr/>
      </p:nvGrpSpPr>
      <p:grpSpPr>
        <a:xfrm>
          <a:off x="0" y="0"/>
          <a:ext cx="0" cy="0"/>
          <a:chOff x="0" y="0"/>
          <a:chExt cx="0" cy="0"/>
        </a:xfrm>
      </p:grpSpPr>
      <p:sp>
        <p:nvSpPr>
          <p:cNvPr id="6" name="Espace réservé du numéro de diapositive 5">
            <a:extLst>
              <a:ext uri="{FF2B5EF4-FFF2-40B4-BE49-F238E27FC236}">
                <a16:creationId xmlns:a16="http://schemas.microsoft.com/office/drawing/2014/main" id="{FCBC8FF4-9AFF-FCAF-4140-B2B975360F57}"/>
              </a:ext>
            </a:extLst>
          </p:cNvPr>
          <p:cNvSpPr>
            <a:spLocks noGrp="1"/>
          </p:cNvSpPr>
          <p:nvPr>
            <p:ph type="sldNum" sz="quarter" idx="12"/>
          </p:nvPr>
        </p:nvSpPr>
        <p:spPr/>
        <p:txBody>
          <a:bodyPr/>
          <a:lstStyle/>
          <a:p>
            <a:fld id="{B9713C8C-8E70-45D5-AE59-23E60168254E}" type="slidenum">
              <a:rPr lang="fr-FR" noProof="0" smtClean="0"/>
              <a:t>23</a:t>
            </a:fld>
            <a:endParaRPr lang="fr-FR" noProof="0" dirty="0"/>
          </a:p>
        </p:txBody>
      </p:sp>
      <p:graphicFrame>
        <p:nvGraphicFramePr>
          <p:cNvPr id="11" name="Espace réservé du contenu 10">
            <a:extLst>
              <a:ext uri="{FF2B5EF4-FFF2-40B4-BE49-F238E27FC236}">
                <a16:creationId xmlns:a16="http://schemas.microsoft.com/office/drawing/2014/main" id="{A1DC50CD-785A-46EA-C9B3-5C0E2DFAABE5}"/>
              </a:ext>
            </a:extLst>
          </p:cNvPr>
          <p:cNvGraphicFramePr>
            <a:graphicFrameLocks noGrp="1"/>
          </p:cNvGraphicFramePr>
          <p:nvPr>
            <p:ph idx="1"/>
          </p:nvPr>
        </p:nvGraphicFramePr>
        <p:xfrm>
          <a:off x="1082793" y="2595762"/>
          <a:ext cx="10873238" cy="3760588"/>
        </p:xfrm>
        <a:graphic>
          <a:graphicData uri="http://schemas.openxmlformats.org/drawingml/2006/table">
            <a:tbl>
              <a:tblPr firstRow="1" bandRow="1">
                <a:tableStyleId>{F5AB1C69-6EDB-4FF4-983F-18BD219EF322}</a:tableStyleId>
              </a:tblPr>
              <a:tblGrid>
                <a:gridCol w="4845706">
                  <a:extLst>
                    <a:ext uri="{9D8B030D-6E8A-4147-A177-3AD203B41FA5}">
                      <a16:colId xmlns:a16="http://schemas.microsoft.com/office/drawing/2014/main" val="1905983842"/>
                    </a:ext>
                  </a:extLst>
                </a:gridCol>
                <a:gridCol w="6027532">
                  <a:extLst>
                    <a:ext uri="{9D8B030D-6E8A-4147-A177-3AD203B41FA5}">
                      <a16:colId xmlns:a16="http://schemas.microsoft.com/office/drawing/2014/main" val="766066897"/>
                    </a:ext>
                  </a:extLst>
                </a:gridCol>
              </a:tblGrid>
              <a:tr h="738059">
                <a:tc>
                  <a:txBody>
                    <a:bodyPr/>
                    <a:lstStyle/>
                    <a:p>
                      <a:pPr algn="ctr"/>
                      <a:r>
                        <a:rPr lang="fr-FR" noProof="0" dirty="0"/>
                        <a:t>Principes généraux de prévention (art L.4121-2)</a:t>
                      </a:r>
                    </a:p>
                  </a:txBody>
                  <a:tcPr/>
                </a:tc>
                <a:tc>
                  <a:txBody>
                    <a:bodyPr/>
                    <a:lstStyle/>
                    <a:p>
                      <a:pPr algn="ctr"/>
                      <a:r>
                        <a:rPr lang="fr-FR" noProof="0" dirty="0"/>
                        <a:t>Commentaires </a:t>
                      </a:r>
                    </a:p>
                  </a:txBody>
                  <a:tcPr/>
                </a:tc>
                <a:extLst>
                  <a:ext uri="{0D108BD9-81ED-4DB2-BD59-A6C34878D82A}">
                    <a16:rowId xmlns:a16="http://schemas.microsoft.com/office/drawing/2014/main" val="4215308242"/>
                  </a:ext>
                </a:extLst>
              </a:tr>
              <a:tr h="123009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600" b="1" kern="1200" noProof="0" dirty="0">
                          <a:solidFill>
                            <a:schemeClr val="dk1"/>
                          </a:solidFill>
                          <a:latin typeface="+mn-lt"/>
                          <a:ea typeface="+mn-ea"/>
                          <a:cs typeface="+mn-cs"/>
                        </a:rPr>
                        <a:t>1. Éviter les risques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600" b="1" kern="1200" noProof="0" dirty="0">
                          <a:solidFill>
                            <a:schemeClr val="dk1"/>
                          </a:solidFill>
                          <a:latin typeface="+mn-lt"/>
                          <a:ea typeface="+mn-ea"/>
                          <a:cs typeface="+mn-cs"/>
                        </a:rPr>
                        <a:t>C'est supprimer le danger ou l'exposition au danger</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600" kern="1200" noProof="0" dirty="0">
                          <a:solidFill>
                            <a:schemeClr val="dk1"/>
                          </a:solidFill>
                          <a:latin typeface="+mn-lt"/>
                          <a:ea typeface="+mn-ea"/>
                          <a:cs typeface="+mn-cs"/>
                        </a:rPr>
                        <a:t>Ex/ Travailler hors tension sur une installation électrique.</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600" kern="1200" noProof="0" dirty="0">
                          <a:solidFill>
                            <a:schemeClr val="dk1"/>
                          </a:solidFill>
                          <a:latin typeface="+mn-lt"/>
                          <a:ea typeface="+mn-ea"/>
                          <a:cs typeface="+mn-cs"/>
                        </a:rPr>
                        <a:t>Intervenir sur un climatiseur déposé au sol au lieu de travailler en hauteur</a:t>
                      </a:r>
                    </a:p>
                  </a:txBody>
                  <a:tcPr/>
                </a:tc>
                <a:extLst>
                  <a:ext uri="{0D108BD9-81ED-4DB2-BD59-A6C34878D82A}">
                    <a16:rowId xmlns:a16="http://schemas.microsoft.com/office/drawing/2014/main" val="1875781746"/>
                  </a:ext>
                </a:extLst>
              </a:tr>
              <a:tr h="17924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600" b="1" kern="1200" noProof="0" dirty="0">
                          <a:solidFill>
                            <a:schemeClr val="dk1"/>
                          </a:solidFill>
                          <a:latin typeface="+mn-lt"/>
                          <a:ea typeface="+mn-ea"/>
                          <a:cs typeface="+mn-cs"/>
                        </a:rPr>
                        <a:t>2. Évaluer les risques</a:t>
                      </a:r>
                    </a:p>
                    <a:p>
                      <a:endParaRPr lang="fr-FR" sz="1600" b="1" kern="1200" noProof="0" dirty="0">
                        <a:solidFill>
                          <a:schemeClr val="dk1"/>
                        </a:solidFill>
                        <a:latin typeface="+mn-lt"/>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600" b="1" noProof="0" dirty="0"/>
                        <a:t>C'est identifier la nature des dangers n’ayant pu être supprimés et l’exposition des salariés à ces dangers</a:t>
                      </a:r>
                      <a:r>
                        <a:rPr lang="fr-FR" sz="1600" noProof="0"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600" spc="-20" noProof="0" dirty="0">
                          <a:latin typeface="Calibri"/>
                          <a:cs typeface="Calibri"/>
                        </a:rPr>
                        <a:t>Ex/ </a:t>
                      </a:r>
                      <a:r>
                        <a:rPr lang="fr-FR" sz="1600" noProof="0" dirty="0"/>
                        <a:t>Évaluation du risque chimique : après l’inventaire des produits et de leurs dangers et l’analyse de l’exposition des salariés à ces produits, il est possible d’apprécier les risques chimiques.</a:t>
                      </a:r>
                      <a:endParaRPr lang="fr-FR" sz="1600" noProof="0" dirty="0">
                        <a:latin typeface="Calibri"/>
                        <a:cs typeface="Calibri"/>
                      </a:endParaRPr>
                    </a:p>
                  </a:txBody>
                  <a:tcPr/>
                </a:tc>
                <a:extLst>
                  <a:ext uri="{0D108BD9-81ED-4DB2-BD59-A6C34878D82A}">
                    <a16:rowId xmlns:a16="http://schemas.microsoft.com/office/drawing/2014/main" val="2983592570"/>
                  </a:ext>
                </a:extLst>
              </a:tr>
            </a:tbl>
          </a:graphicData>
        </a:graphic>
      </p:graphicFrame>
      <p:sp>
        <p:nvSpPr>
          <p:cNvPr id="12" name="Titre 1">
            <a:extLst>
              <a:ext uri="{FF2B5EF4-FFF2-40B4-BE49-F238E27FC236}">
                <a16:creationId xmlns:a16="http://schemas.microsoft.com/office/drawing/2014/main" id="{3CC691A7-122B-0753-6AE8-A649F622305D}"/>
              </a:ext>
            </a:extLst>
          </p:cNvPr>
          <p:cNvSpPr>
            <a:spLocks noGrp="1"/>
          </p:cNvSpPr>
          <p:nvPr>
            <p:ph type="title"/>
          </p:nvPr>
        </p:nvSpPr>
        <p:spPr>
          <a:xfrm>
            <a:off x="838200" y="365125"/>
            <a:ext cx="10515600" cy="1325563"/>
          </a:xfrm>
        </p:spPr>
        <p:txBody>
          <a:bodyPr/>
          <a:lstStyle/>
          <a:p>
            <a:r>
              <a:rPr lang="fr-FR" dirty="0"/>
              <a:t>2</a:t>
            </a:r>
            <a:r>
              <a:rPr lang="fr-FR" noProof="0" dirty="0"/>
              <a:t>. Les 9 principes généraux de prévention </a:t>
            </a:r>
          </a:p>
        </p:txBody>
      </p:sp>
      <p:sp>
        <p:nvSpPr>
          <p:cNvPr id="19" name="ZoneTexte 18">
            <a:extLst>
              <a:ext uri="{FF2B5EF4-FFF2-40B4-BE49-F238E27FC236}">
                <a16:creationId xmlns:a16="http://schemas.microsoft.com/office/drawing/2014/main" id="{4B099378-2D13-B0DE-FE1F-881E2BC0B35D}"/>
              </a:ext>
            </a:extLst>
          </p:cNvPr>
          <p:cNvSpPr txBox="1"/>
          <p:nvPr/>
        </p:nvSpPr>
        <p:spPr>
          <a:xfrm>
            <a:off x="423412" y="1801182"/>
            <a:ext cx="6096000" cy="369332"/>
          </a:xfrm>
          <a:prstGeom prst="rect">
            <a:avLst/>
          </a:prstGeom>
          <a:noFill/>
        </p:spPr>
        <p:txBody>
          <a:bodyPr wrap="square">
            <a:spAutoFit/>
          </a:bodyPr>
          <a:lstStyle/>
          <a:p>
            <a:r>
              <a:rPr lang="fr-FR" noProof="0" dirty="0">
                <a:hlinkClick r:id="rId2"/>
              </a:rPr>
              <a:t>Voir la </a:t>
            </a:r>
            <a:r>
              <a:rPr lang="fr-FR" noProof="0" dirty="0" err="1">
                <a:hlinkClick r:id="rId2"/>
              </a:rPr>
              <a:t>video</a:t>
            </a:r>
            <a:r>
              <a:rPr lang="fr-FR" noProof="0" dirty="0">
                <a:hlinkClick r:id="rId2"/>
              </a:rPr>
              <a:t> sur les principes de prévention</a:t>
            </a:r>
            <a:endParaRPr lang="fr-FR" noProof="0" dirty="0"/>
          </a:p>
        </p:txBody>
      </p:sp>
      <p:pic>
        <p:nvPicPr>
          <p:cNvPr id="22" name="Image 21">
            <a:extLst>
              <a:ext uri="{FF2B5EF4-FFF2-40B4-BE49-F238E27FC236}">
                <a16:creationId xmlns:a16="http://schemas.microsoft.com/office/drawing/2014/main" id="{9450B007-DED0-C92D-CE37-0D955127BD94}"/>
              </a:ext>
            </a:extLst>
          </p:cNvPr>
          <p:cNvPicPr>
            <a:picLocks noChangeAspect="1"/>
          </p:cNvPicPr>
          <p:nvPr/>
        </p:nvPicPr>
        <p:blipFill>
          <a:blip r:embed="rId3">
            <a:duotone>
              <a:schemeClr val="accent2">
                <a:shade val="45000"/>
                <a:satMod val="135000"/>
              </a:schemeClr>
              <a:prstClr val="white"/>
            </a:duotone>
          </a:blip>
          <a:stretch>
            <a:fillRect/>
          </a:stretch>
        </p:blipFill>
        <p:spPr>
          <a:xfrm>
            <a:off x="114217" y="3284604"/>
            <a:ext cx="618391" cy="2925697"/>
          </a:xfrm>
          <a:prstGeom prst="rect">
            <a:avLst/>
          </a:prstGeom>
          <a:ln>
            <a:solidFill>
              <a:srgbClr val="FC4128"/>
            </a:solidFill>
          </a:ln>
        </p:spPr>
      </p:pic>
      <p:sp>
        <p:nvSpPr>
          <p:cNvPr id="2" name="Espace réservé de la date 3">
            <a:extLst>
              <a:ext uri="{FF2B5EF4-FFF2-40B4-BE49-F238E27FC236}">
                <a16:creationId xmlns:a16="http://schemas.microsoft.com/office/drawing/2014/main" id="{9997C651-DD08-AB12-FC42-305DA6F97E4B}"/>
              </a:ext>
            </a:extLst>
          </p:cNvPr>
          <p:cNvSpPr>
            <a:spLocks noGrp="1"/>
          </p:cNvSpPr>
          <p:nvPr>
            <p:ph type="dt" sz="half" idx="10"/>
          </p:nvPr>
        </p:nvSpPr>
        <p:spPr>
          <a:xfrm>
            <a:off x="838200" y="6356350"/>
            <a:ext cx="2743200" cy="365125"/>
          </a:xfrm>
        </p:spPr>
        <p:txBody>
          <a:bodyPr anchor="ctr">
            <a:normAutofit/>
          </a:bodyPr>
          <a:lstStyle/>
          <a:p>
            <a:pPr>
              <a:spcAft>
                <a:spcPts val="600"/>
              </a:spcAft>
            </a:pPr>
            <a:r>
              <a:rPr lang="fr-FR" dirty="0"/>
              <a:t>Juillet  2026</a:t>
            </a:r>
            <a:endParaRPr lang="en-US" dirty="0"/>
          </a:p>
        </p:txBody>
      </p:sp>
    </p:spTree>
    <p:extLst>
      <p:ext uri="{BB962C8B-B14F-4D97-AF65-F5344CB8AC3E}">
        <p14:creationId xmlns:p14="http://schemas.microsoft.com/office/powerpoint/2010/main" val="6370008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CD6F9B7E-1002-D0A5-4087-A89569F2F74C}"/>
              </a:ext>
            </a:extLst>
          </p:cNvPr>
          <p:cNvSpPr>
            <a:spLocks noGrp="1"/>
          </p:cNvSpPr>
          <p:nvPr>
            <p:ph idx="1"/>
          </p:nvPr>
        </p:nvSpPr>
        <p:spPr/>
        <p:txBody>
          <a:bodyPr/>
          <a:lstStyle/>
          <a:p>
            <a:endParaRPr lang="fr-FR" noProof="0" dirty="0"/>
          </a:p>
        </p:txBody>
      </p:sp>
      <p:sp>
        <p:nvSpPr>
          <p:cNvPr id="6" name="Espace réservé du numéro de diapositive 5">
            <a:extLst>
              <a:ext uri="{FF2B5EF4-FFF2-40B4-BE49-F238E27FC236}">
                <a16:creationId xmlns:a16="http://schemas.microsoft.com/office/drawing/2014/main" id="{0C4C4FE6-00B5-C909-2DAC-FB5F3A55301D}"/>
              </a:ext>
            </a:extLst>
          </p:cNvPr>
          <p:cNvSpPr>
            <a:spLocks noGrp="1"/>
          </p:cNvSpPr>
          <p:nvPr>
            <p:ph type="sldNum" sz="quarter" idx="12"/>
          </p:nvPr>
        </p:nvSpPr>
        <p:spPr/>
        <p:txBody>
          <a:bodyPr/>
          <a:lstStyle/>
          <a:p>
            <a:fld id="{B9713C8C-8E70-45D5-AE59-23E60168254E}" type="slidenum">
              <a:rPr lang="fr-FR" noProof="0" smtClean="0"/>
              <a:t>24</a:t>
            </a:fld>
            <a:endParaRPr lang="fr-FR" noProof="0" dirty="0"/>
          </a:p>
        </p:txBody>
      </p:sp>
      <p:graphicFrame>
        <p:nvGraphicFramePr>
          <p:cNvPr id="7" name="Espace réservé du contenu 10">
            <a:extLst>
              <a:ext uri="{FF2B5EF4-FFF2-40B4-BE49-F238E27FC236}">
                <a16:creationId xmlns:a16="http://schemas.microsoft.com/office/drawing/2014/main" id="{204D3BA5-EBC1-DA05-8C4A-CB2547E59327}"/>
              </a:ext>
            </a:extLst>
          </p:cNvPr>
          <p:cNvGraphicFramePr>
            <a:graphicFrameLocks/>
          </p:cNvGraphicFramePr>
          <p:nvPr/>
        </p:nvGraphicFramePr>
        <p:xfrm>
          <a:off x="923924" y="2015391"/>
          <a:ext cx="11039475" cy="4480560"/>
        </p:xfrm>
        <a:graphic>
          <a:graphicData uri="http://schemas.openxmlformats.org/drawingml/2006/table">
            <a:tbl>
              <a:tblPr firstRow="1" bandRow="1">
                <a:tableStyleId>{F5AB1C69-6EDB-4FF4-983F-18BD219EF322}</a:tableStyleId>
              </a:tblPr>
              <a:tblGrid>
                <a:gridCol w="4919790">
                  <a:extLst>
                    <a:ext uri="{9D8B030D-6E8A-4147-A177-3AD203B41FA5}">
                      <a16:colId xmlns:a16="http://schemas.microsoft.com/office/drawing/2014/main" val="1905983842"/>
                    </a:ext>
                  </a:extLst>
                </a:gridCol>
                <a:gridCol w="6119685">
                  <a:extLst>
                    <a:ext uri="{9D8B030D-6E8A-4147-A177-3AD203B41FA5}">
                      <a16:colId xmlns:a16="http://schemas.microsoft.com/office/drawing/2014/main" val="766066897"/>
                    </a:ext>
                  </a:extLst>
                </a:gridCol>
              </a:tblGrid>
              <a:tr h="376607">
                <a:tc>
                  <a:txBody>
                    <a:bodyPr/>
                    <a:lstStyle/>
                    <a:p>
                      <a:pPr algn="ctr"/>
                      <a:r>
                        <a:rPr lang="fr-FR" noProof="0" dirty="0"/>
                        <a:t>Principes généraux de prévention (art L.4121-2)</a:t>
                      </a:r>
                    </a:p>
                  </a:txBody>
                  <a:tcPr/>
                </a:tc>
                <a:tc>
                  <a:txBody>
                    <a:bodyPr/>
                    <a:lstStyle/>
                    <a:p>
                      <a:pPr algn="ctr"/>
                      <a:r>
                        <a:rPr lang="fr-FR" noProof="0" dirty="0"/>
                        <a:t>Commentaires </a:t>
                      </a:r>
                    </a:p>
                  </a:txBody>
                  <a:tcPr/>
                </a:tc>
                <a:extLst>
                  <a:ext uri="{0D108BD9-81ED-4DB2-BD59-A6C34878D82A}">
                    <a16:rowId xmlns:a16="http://schemas.microsoft.com/office/drawing/2014/main" val="4215308242"/>
                  </a:ext>
                </a:extLst>
              </a:tr>
              <a:tr h="34049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600" b="1" kern="1200" noProof="0" dirty="0">
                          <a:solidFill>
                            <a:schemeClr val="dk1"/>
                          </a:solidFill>
                          <a:latin typeface="+mn-lt"/>
                          <a:ea typeface="+mn-ea"/>
                          <a:cs typeface="+mn-cs"/>
                        </a:rPr>
                        <a:t>3. Combattre les risques à la source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600" b="1" kern="1200" noProof="0" dirty="0">
                          <a:solidFill>
                            <a:schemeClr val="dk1"/>
                          </a:solidFill>
                          <a:latin typeface="+mn-lt"/>
                          <a:ea typeface="+mn-ea"/>
                          <a:cs typeface="+mn-cs"/>
                        </a:rPr>
                        <a:t>C'est intégrer la prévention le plus en amont possible, notamment dès la conception des lieux de travail, des équipements ou des modes opératoires</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600" b="0" kern="1200" noProof="0" dirty="0">
                          <a:solidFill>
                            <a:schemeClr val="dk1"/>
                          </a:solidFill>
                          <a:latin typeface="+mn-lt"/>
                          <a:ea typeface="+mn-ea"/>
                          <a:cs typeface="+mn-cs"/>
                        </a:rPr>
                        <a:t>Ex/</a:t>
                      </a:r>
                      <a:r>
                        <a:rPr lang="fr-FR" sz="1600" noProof="0" dirty="0"/>
                        <a:t>Limiter les hauteurs des palettes.</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600" noProof="0" dirty="0"/>
                        <a:t>Vacciner les animaux en élevage.</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600" noProof="0" dirty="0"/>
                        <a:t>Ventiler les locaux pour limiter l’humidité favorisant les moisissures</a:t>
                      </a:r>
                      <a:endParaRPr lang="fr-FR" sz="1600" b="0" kern="1200" noProof="0" dirty="0">
                        <a:solidFill>
                          <a:schemeClr val="dk1"/>
                        </a:solidFill>
                        <a:latin typeface="+mn-lt"/>
                        <a:ea typeface="+mn-ea"/>
                        <a:cs typeface="+mn-cs"/>
                      </a:endParaRPr>
                    </a:p>
                  </a:txBody>
                  <a:tcPr/>
                </a:tc>
                <a:extLst>
                  <a:ext uri="{0D108BD9-81ED-4DB2-BD59-A6C34878D82A}">
                    <a16:rowId xmlns:a16="http://schemas.microsoft.com/office/drawing/2014/main" val="1875781746"/>
                  </a:ext>
                </a:extLst>
              </a:tr>
              <a:tr h="58812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600" b="1" kern="1200" noProof="0" dirty="0">
                          <a:solidFill>
                            <a:schemeClr val="dk1"/>
                          </a:solidFill>
                          <a:latin typeface="+mn-lt"/>
                          <a:ea typeface="+mn-ea"/>
                          <a:cs typeface="+mn-cs"/>
                        </a:rPr>
                        <a:t>4. Adapter le travail à l'Homme</a:t>
                      </a:r>
                    </a:p>
                    <a:p>
                      <a:endParaRPr lang="fr-FR" sz="1600" b="1" kern="1200" noProof="0" dirty="0">
                        <a:solidFill>
                          <a:schemeClr val="dk1"/>
                        </a:solidFill>
                        <a:latin typeface="+mn-lt"/>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600" b="1" kern="1200" noProof="0" dirty="0">
                          <a:solidFill>
                            <a:schemeClr val="dk1"/>
                          </a:solidFill>
                          <a:latin typeface="+mn-lt"/>
                          <a:ea typeface="+mn-ea"/>
                          <a:cs typeface="+mn-cs"/>
                        </a:rPr>
                        <a:t>En tenant compte des différences interindividuelles, dans le but de réduire les effets du travail sur la santé.</a:t>
                      </a:r>
                      <a:r>
                        <a:rPr lang="fr-FR" sz="1600" noProof="0" dirty="0"/>
                        <a:t> </a:t>
                      </a:r>
                      <a:r>
                        <a:rPr lang="fr-FR" sz="1600" b="1" noProof="0" dirty="0"/>
                        <a:t>Cela nécessite de réfléchir à la conception des postes, au choix des équipements mais aussi aux méthodes de travail et de production.</a:t>
                      </a:r>
                      <a:endParaRPr lang="fr-FR" sz="1600" b="1" kern="1200" noProof="0" dirty="0">
                        <a:solidFill>
                          <a:schemeClr val="dk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600" b="0" kern="1200" noProof="0" dirty="0">
                          <a:solidFill>
                            <a:schemeClr val="dk1"/>
                          </a:solidFill>
                          <a:latin typeface="+mn-lt"/>
                          <a:ea typeface="+mn-ea"/>
                          <a:cs typeface="+mn-cs"/>
                        </a:rPr>
                        <a:t>Ex/ </a:t>
                      </a:r>
                      <a:r>
                        <a:rPr lang="fr-FR" sz="1600" noProof="0" dirty="0"/>
                        <a:t>Introduire des pauses fréquentes pour les travailleurs effectuant des tâches répétitives.</a:t>
                      </a:r>
                      <a:endParaRPr lang="fr-FR" sz="1600" b="0" kern="1200" noProof="0" dirty="0">
                        <a:solidFill>
                          <a:schemeClr val="dk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600" b="1" kern="1200" noProof="0" dirty="0">
                        <a:solidFill>
                          <a:schemeClr val="dk1"/>
                        </a:solidFill>
                        <a:latin typeface="+mn-lt"/>
                        <a:ea typeface="+mn-ea"/>
                        <a:cs typeface="+mn-cs"/>
                      </a:endParaRPr>
                    </a:p>
                  </a:txBody>
                  <a:tcPr/>
                </a:tc>
                <a:extLst>
                  <a:ext uri="{0D108BD9-81ED-4DB2-BD59-A6C34878D82A}">
                    <a16:rowId xmlns:a16="http://schemas.microsoft.com/office/drawing/2014/main" val="2983592570"/>
                  </a:ext>
                </a:extLst>
              </a:tr>
            </a:tbl>
          </a:graphicData>
        </a:graphic>
      </p:graphicFrame>
      <p:pic>
        <p:nvPicPr>
          <p:cNvPr id="8" name="Image 7">
            <a:extLst>
              <a:ext uri="{FF2B5EF4-FFF2-40B4-BE49-F238E27FC236}">
                <a16:creationId xmlns:a16="http://schemas.microsoft.com/office/drawing/2014/main" id="{9E1AAB1C-3892-A40F-2061-DFA6D1A09135}"/>
              </a:ext>
            </a:extLst>
          </p:cNvPr>
          <p:cNvPicPr>
            <a:picLocks noChangeAspect="1"/>
          </p:cNvPicPr>
          <p:nvPr/>
        </p:nvPicPr>
        <p:blipFill>
          <a:blip r:embed="rId2">
            <a:duotone>
              <a:schemeClr val="accent2">
                <a:shade val="45000"/>
                <a:satMod val="135000"/>
              </a:schemeClr>
              <a:prstClr val="white"/>
            </a:duotone>
          </a:blip>
          <a:stretch>
            <a:fillRect/>
          </a:stretch>
        </p:blipFill>
        <p:spPr>
          <a:xfrm>
            <a:off x="114217" y="2800350"/>
            <a:ext cx="618391" cy="3409951"/>
          </a:xfrm>
          <a:prstGeom prst="rect">
            <a:avLst/>
          </a:prstGeom>
          <a:ln>
            <a:solidFill>
              <a:srgbClr val="FC4128"/>
            </a:solidFill>
          </a:ln>
        </p:spPr>
      </p:pic>
      <p:sp>
        <p:nvSpPr>
          <p:cNvPr id="9" name="Titre 1">
            <a:extLst>
              <a:ext uri="{FF2B5EF4-FFF2-40B4-BE49-F238E27FC236}">
                <a16:creationId xmlns:a16="http://schemas.microsoft.com/office/drawing/2014/main" id="{7A7CE416-6FD3-2668-3B74-62AF6D99C6AF}"/>
              </a:ext>
            </a:extLst>
          </p:cNvPr>
          <p:cNvSpPr>
            <a:spLocks noGrp="1"/>
          </p:cNvSpPr>
          <p:nvPr>
            <p:ph type="title"/>
          </p:nvPr>
        </p:nvSpPr>
        <p:spPr>
          <a:xfrm>
            <a:off x="838200" y="365125"/>
            <a:ext cx="10515600" cy="1325563"/>
          </a:xfrm>
        </p:spPr>
        <p:txBody>
          <a:bodyPr/>
          <a:lstStyle/>
          <a:p>
            <a:r>
              <a:rPr lang="fr-FR" dirty="0"/>
              <a:t>2</a:t>
            </a:r>
            <a:r>
              <a:rPr lang="fr-FR" noProof="0" dirty="0"/>
              <a:t>. Les 9 principes généraux de prévention </a:t>
            </a:r>
          </a:p>
        </p:txBody>
      </p:sp>
      <p:sp>
        <p:nvSpPr>
          <p:cNvPr id="2" name="Espace réservé de la date 3">
            <a:extLst>
              <a:ext uri="{FF2B5EF4-FFF2-40B4-BE49-F238E27FC236}">
                <a16:creationId xmlns:a16="http://schemas.microsoft.com/office/drawing/2014/main" id="{5C7B8C3B-3E57-B69F-CC2C-1FE4446B2690}"/>
              </a:ext>
            </a:extLst>
          </p:cNvPr>
          <p:cNvSpPr>
            <a:spLocks noGrp="1"/>
          </p:cNvSpPr>
          <p:nvPr>
            <p:ph type="dt" sz="half" idx="10"/>
          </p:nvPr>
        </p:nvSpPr>
        <p:spPr>
          <a:xfrm>
            <a:off x="838200" y="6356350"/>
            <a:ext cx="2743200" cy="365125"/>
          </a:xfrm>
        </p:spPr>
        <p:txBody>
          <a:bodyPr anchor="ctr">
            <a:normAutofit/>
          </a:bodyPr>
          <a:lstStyle/>
          <a:p>
            <a:pPr>
              <a:spcAft>
                <a:spcPts val="600"/>
              </a:spcAft>
            </a:pPr>
            <a:r>
              <a:rPr lang="fr-FR" dirty="0"/>
              <a:t>Juillet  2026</a:t>
            </a:r>
            <a:endParaRPr lang="en-US" dirty="0"/>
          </a:p>
        </p:txBody>
      </p:sp>
    </p:spTree>
    <p:extLst>
      <p:ext uri="{BB962C8B-B14F-4D97-AF65-F5344CB8AC3E}">
        <p14:creationId xmlns:p14="http://schemas.microsoft.com/office/powerpoint/2010/main" val="37782551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numéro de diapositive 5">
            <a:extLst>
              <a:ext uri="{FF2B5EF4-FFF2-40B4-BE49-F238E27FC236}">
                <a16:creationId xmlns:a16="http://schemas.microsoft.com/office/drawing/2014/main" id="{61AA47F3-F7A1-2BB5-D13C-4C7436CCA28C}"/>
              </a:ext>
            </a:extLst>
          </p:cNvPr>
          <p:cNvSpPr>
            <a:spLocks noGrp="1"/>
          </p:cNvSpPr>
          <p:nvPr>
            <p:ph type="sldNum" sz="quarter" idx="12"/>
          </p:nvPr>
        </p:nvSpPr>
        <p:spPr/>
        <p:txBody>
          <a:bodyPr/>
          <a:lstStyle/>
          <a:p>
            <a:fld id="{B9713C8C-8E70-45D5-AE59-23E60168254E}" type="slidenum">
              <a:rPr lang="fr-FR" noProof="0" smtClean="0"/>
              <a:t>25</a:t>
            </a:fld>
            <a:endParaRPr lang="fr-FR" noProof="0" dirty="0"/>
          </a:p>
        </p:txBody>
      </p:sp>
      <p:graphicFrame>
        <p:nvGraphicFramePr>
          <p:cNvPr id="7" name="Espace réservé du contenu 10">
            <a:extLst>
              <a:ext uri="{FF2B5EF4-FFF2-40B4-BE49-F238E27FC236}">
                <a16:creationId xmlns:a16="http://schemas.microsoft.com/office/drawing/2014/main" id="{B25FAD3E-9569-8A26-E3AB-A1E042CA2793}"/>
              </a:ext>
            </a:extLst>
          </p:cNvPr>
          <p:cNvGraphicFramePr>
            <a:graphicFrameLocks/>
          </p:cNvGraphicFramePr>
          <p:nvPr>
            <p:extLst>
              <p:ext uri="{D42A27DB-BD31-4B8C-83A1-F6EECF244321}">
                <p14:modId xmlns:p14="http://schemas.microsoft.com/office/powerpoint/2010/main" val="195321450"/>
              </p:ext>
            </p:extLst>
          </p:nvPr>
        </p:nvGraphicFramePr>
        <p:xfrm>
          <a:off x="923924" y="2015391"/>
          <a:ext cx="11039475" cy="4328160"/>
        </p:xfrm>
        <a:graphic>
          <a:graphicData uri="http://schemas.openxmlformats.org/drawingml/2006/table">
            <a:tbl>
              <a:tblPr firstRow="1" bandRow="1">
                <a:tableStyleId>{F5AB1C69-6EDB-4FF4-983F-18BD219EF322}</a:tableStyleId>
              </a:tblPr>
              <a:tblGrid>
                <a:gridCol w="4919790">
                  <a:extLst>
                    <a:ext uri="{9D8B030D-6E8A-4147-A177-3AD203B41FA5}">
                      <a16:colId xmlns:a16="http://schemas.microsoft.com/office/drawing/2014/main" val="1905983842"/>
                    </a:ext>
                  </a:extLst>
                </a:gridCol>
                <a:gridCol w="6119685">
                  <a:extLst>
                    <a:ext uri="{9D8B030D-6E8A-4147-A177-3AD203B41FA5}">
                      <a16:colId xmlns:a16="http://schemas.microsoft.com/office/drawing/2014/main" val="766066897"/>
                    </a:ext>
                  </a:extLst>
                </a:gridCol>
              </a:tblGrid>
              <a:tr h="376607">
                <a:tc>
                  <a:txBody>
                    <a:bodyPr/>
                    <a:lstStyle/>
                    <a:p>
                      <a:pPr algn="ctr"/>
                      <a:r>
                        <a:rPr lang="fr-FR" noProof="0" dirty="0"/>
                        <a:t>Principes généraux de prévention (art L.4121-2)</a:t>
                      </a:r>
                    </a:p>
                  </a:txBody>
                  <a:tcPr/>
                </a:tc>
                <a:tc>
                  <a:txBody>
                    <a:bodyPr/>
                    <a:lstStyle/>
                    <a:p>
                      <a:pPr algn="ctr"/>
                      <a:r>
                        <a:rPr lang="fr-FR" noProof="0" dirty="0"/>
                        <a:t>Commentaires </a:t>
                      </a:r>
                    </a:p>
                  </a:txBody>
                  <a:tcPr/>
                </a:tc>
                <a:extLst>
                  <a:ext uri="{0D108BD9-81ED-4DB2-BD59-A6C34878D82A}">
                    <a16:rowId xmlns:a16="http://schemas.microsoft.com/office/drawing/2014/main" val="4215308242"/>
                  </a:ext>
                </a:extLst>
              </a:tr>
              <a:tr h="83575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600" b="1" kern="1200" noProof="0">
                          <a:solidFill>
                            <a:schemeClr val="dk1"/>
                          </a:solidFill>
                          <a:latin typeface="+mn-lt"/>
                          <a:ea typeface="+mn-ea"/>
                          <a:cs typeface="+mn-cs"/>
                        </a:rPr>
                        <a:t>5. Tenir compte de l'évolution de la technique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600" b="1" kern="1200" noProof="0" dirty="0">
                          <a:solidFill>
                            <a:schemeClr val="dk1"/>
                          </a:solidFill>
                          <a:latin typeface="+mn-lt"/>
                          <a:ea typeface="+mn-ea"/>
                          <a:cs typeface="+mn-cs"/>
                        </a:rPr>
                        <a:t>C'est adapter la prévention aux évolutions techniques et organisationnelles</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600" b="0" kern="1200" noProof="0" dirty="0">
                          <a:solidFill>
                            <a:schemeClr val="dk1"/>
                          </a:solidFill>
                          <a:latin typeface="+mn-lt"/>
                          <a:ea typeface="+mn-ea"/>
                          <a:cs typeface="+mn-cs"/>
                        </a:rPr>
                        <a:t>Ex/ I</a:t>
                      </a:r>
                      <a:r>
                        <a:rPr lang="fr-FR" sz="1600" noProof="0" dirty="0"/>
                        <a:t>nstaller des pupitres d’allumage permettant une mise à feu à distance des feux d’artifice.</a:t>
                      </a:r>
                      <a:endParaRPr lang="fr-FR" sz="1600" b="1" kern="1200" noProof="0" dirty="0">
                        <a:solidFill>
                          <a:schemeClr val="dk1"/>
                        </a:solidFill>
                        <a:latin typeface="+mn-lt"/>
                        <a:ea typeface="+mn-ea"/>
                        <a:cs typeface="+mn-cs"/>
                      </a:endParaRPr>
                    </a:p>
                  </a:txBody>
                  <a:tcPr/>
                </a:tc>
                <a:extLst>
                  <a:ext uri="{0D108BD9-81ED-4DB2-BD59-A6C34878D82A}">
                    <a16:rowId xmlns:a16="http://schemas.microsoft.com/office/drawing/2014/main" val="3222978548"/>
                  </a:ext>
                </a:extLst>
              </a:tr>
              <a:tr h="83575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600" b="1" kern="1200" noProof="0" dirty="0">
                          <a:solidFill>
                            <a:schemeClr val="dk1"/>
                          </a:solidFill>
                          <a:latin typeface="+mn-lt"/>
                          <a:ea typeface="+mn-ea"/>
                          <a:cs typeface="+mn-cs"/>
                        </a:rPr>
                        <a:t>6. Remplacer ce qui est dangereux par ce qui l’est moins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600" b="1" kern="1200" noProof="0" dirty="0">
                        <a:solidFill>
                          <a:schemeClr val="dk1"/>
                        </a:solidFill>
                        <a:latin typeface="+mn-lt"/>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600" b="1" kern="1200" noProof="0">
                          <a:solidFill>
                            <a:schemeClr val="dk1"/>
                          </a:solidFill>
                          <a:latin typeface="+mn-lt"/>
                          <a:ea typeface="+mn-ea"/>
                          <a:cs typeface="+mn-cs"/>
                        </a:rPr>
                        <a:t>C’est éviter l’utilisation de procédés ou de produits dangereux lorsqu’un même résultat peut être obtenu avec une méthode présentant des dangers moindres</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600" b="0" kern="1200" noProof="0">
                          <a:solidFill>
                            <a:schemeClr val="dk1"/>
                          </a:solidFill>
                          <a:latin typeface="+mn-lt"/>
                          <a:ea typeface="+mn-ea"/>
                          <a:cs typeface="+mn-cs"/>
                        </a:rPr>
                        <a:t>Ex/ </a:t>
                      </a:r>
                      <a:r>
                        <a:rPr lang="fr-FR" sz="1600" noProof="0"/>
                        <a:t>Remplacer l’usage d’un solvant dégraissant cancérigène, le perchloroéthylène, par un produit lessiviel à l’eau, moins toxique.</a:t>
                      </a:r>
                      <a:endParaRPr lang="fr-FR" sz="1600" b="0" kern="1200" noProof="0">
                        <a:solidFill>
                          <a:schemeClr val="dk1"/>
                        </a:solidFill>
                        <a:latin typeface="+mn-lt"/>
                        <a:ea typeface="+mn-ea"/>
                        <a:cs typeface="+mn-cs"/>
                      </a:endParaRPr>
                    </a:p>
                  </a:txBody>
                  <a:tcPr/>
                </a:tc>
                <a:extLst>
                  <a:ext uri="{0D108BD9-81ED-4DB2-BD59-A6C34878D82A}">
                    <a16:rowId xmlns:a16="http://schemas.microsoft.com/office/drawing/2014/main" val="2722304405"/>
                  </a:ext>
                </a:extLst>
              </a:tr>
              <a:tr h="83575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600" b="1" kern="1200" noProof="0" dirty="0">
                          <a:solidFill>
                            <a:schemeClr val="dk1"/>
                          </a:solidFill>
                          <a:latin typeface="+mn-lt"/>
                          <a:ea typeface="+mn-ea"/>
                          <a:cs typeface="+mn-cs"/>
                        </a:rPr>
                        <a:t>7. Planifier la prévention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600" b="1" noProof="0" dirty="0"/>
                        <a:t>En intégrant techniques, organisation et conditions de travail, relations sociales et facteurs ambiants, notamment les risques liés au harcèlement moral et sexuel.</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600" b="0" kern="1200" noProof="0" dirty="0">
                          <a:solidFill>
                            <a:schemeClr val="dk1"/>
                          </a:solidFill>
                          <a:latin typeface="+mn-lt"/>
                          <a:ea typeface="+mn-ea"/>
                          <a:cs typeface="+mn-cs"/>
                        </a:rPr>
                        <a:t>Ex/ E</a:t>
                      </a:r>
                      <a:r>
                        <a:rPr lang="fr-FR" sz="1600" noProof="0" dirty="0"/>
                        <a:t>tablir un plan de prévention.</a:t>
                      </a:r>
                      <a:endParaRPr lang="fr-FR" sz="1600" b="0" kern="1200" noProof="0" dirty="0">
                        <a:solidFill>
                          <a:schemeClr val="dk1"/>
                        </a:solidFill>
                        <a:latin typeface="+mn-lt"/>
                        <a:ea typeface="+mn-ea"/>
                        <a:cs typeface="+mn-cs"/>
                      </a:endParaRPr>
                    </a:p>
                  </a:txBody>
                  <a:tcPr/>
                </a:tc>
                <a:extLst>
                  <a:ext uri="{0D108BD9-81ED-4DB2-BD59-A6C34878D82A}">
                    <a16:rowId xmlns:a16="http://schemas.microsoft.com/office/drawing/2014/main" val="2087978580"/>
                  </a:ext>
                </a:extLst>
              </a:tr>
            </a:tbl>
          </a:graphicData>
        </a:graphic>
      </p:graphicFrame>
      <p:sp>
        <p:nvSpPr>
          <p:cNvPr id="8" name="Titre 1">
            <a:extLst>
              <a:ext uri="{FF2B5EF4-FFF2-40B4-BE49-F238E27FC236}">
                <a16:creationId xmlns:a16="http://schemas.microsoft.com/office/drawing/2014/main" id="{6708A61F-4C18-DEE1-A461-B591B99B2AE1}"/>
              </a:ext>
            </a:extLst>
          </p:cNvPr>
          <p:cNvSpPr>
            <a:spLocks noGrp="1"/>
          </p:cNvSpPr>
          <p:nvPr>
            <p:ph type="title"/>
          </p:nvPr>
        </p:nvSpPr>
        <p:spPr>
          <a:xfrm>
            <a:off x="838200" y="365125"/>
            <a:ext cx="10515600" cy="1325563"/>
          </a:xfrm>
        </p:spPr>
        <p:txBody>
          <a:bodyPr/>
          <a:lstStyle/>
          <a:p>
            <a:r>
              <a:rPr lang="fr-FR" dirty="0"/>
              <a:t>2</a:t>
            </a:r>
            <a:r>
              <a:rPr lang="fr-FR" noProof="0" dirty="0"/>
              <a:t>. Les 9 principes généraux de prévention </a:t>
            </a:r>
          </a:p>
        </p:txBody>
      </p:sp>
      <p:pic>
        <p:nvPicPr>
          <p:cNvPr id="9" name="Image 8">
            <a:extLst>
              <a:ext uri="{FF2B5EF4-FFF2-40B4-BE49-F238E27FC236}">
                <a16:creationId xmlns:a16="http://schemas.microsoft.com/office/drawing/2014/main" id="{A8C97EEE-A63E-1FD3-0D02-D1EB7453CD0D}"/>
              </a:ext>
            </a:extLst>
          </p:cNvPr>
          <p:cNvPicPr>
            <a:picLocks noChangeAspect="1"/>
          </p:cNvPicPr>
          <p:nvPr/>
        </p:nvPicPr>
        <p:blipFill>
          <a:blip r:embed="rId2">
            <a:duotone>
              <a:schemeClr val="accent2">
                <a:shade val="45000"/>
                <a:satMod val="135000"/>
              </a:schemeClr>
              <a:prstClr val="white"/>
            </a:duotone>
          </a:blip>
          <a:stretch>
            <a:fillRect/>
          </a:stretch>
        </p:blipFill>
        <p:spPr>
          <a:xfrm>
            <a:off x="114217" y="2800350"/>
            <a:ext cx="618391" cy="3409951"/>
          </a:xfrm>
          <a:prstGeom prst="rect">
            <a:avLst/>
          </a:prstGeom>
          <a:ln>
            <a:solidFill>
              <a:srgbClr val="FC4128"/>
            </a:solidFill>
          </a:ln>
        </p:spPr>
      </p:pic>
      <p:sp>
        <p:nvSpPr>
          <p:cNvPr id="2" name="Espace réservé de la date 3">
            <a:extLst>
              <a:ext uri="{FF2B5EF4-FFF2-40B4-BE49-F238E27FC236}">
                <a16:creationId xmlns:a16="http://schemas.microsoft.com/office/drawing/2014/main" id="{9905BCDD-D017-CD79-FF40-52C4A040C6AF}"/>
              </a:ext>
            </a:extLst>
          </p:cNvPr>
          <p:cNvSpPr>
            <a:spLocks noGrp="1"/>
          </p:cNvSpPr>
          <p:nvPr>
            <p:ph type="dt" sz="half" idx="10"/>
          </p:nvPr>
        </p:nvSpPr>
        <p:spPr>
          <a:xfrm>
            <a:off x="838200" y="6356350"/>
            <a:ext cx="2743200" cy="365125"/>
          </a:xfrm>
        </p:spPr>
        <p:txBody>
          <a:bodyPr anchor="ctr">
            <a:normAutofit/>
          </a:bodyPr>
          <a:lstStyle/>
          <a:p>
            <a:pPr>
              <a:spcAft>
                <a:spcPts val="600"/>
              </a:spcAft>
            </a:pPr>
            <a:r>
              <a:rPr lang="fr-FR" dirty="0"/>
              <a:t>Juillet  2026</a:t>
            </a:r>
            <a:endParaRPr lang="en-US" dirty="0"/>
          </a:p>
        </p:txBody>
      </p:sp>
    </p:spTree>
    <p:extLst>
      <p:ext uri="{BB962C8B-B14F-4D97-AF65-F5344CB8AC3E}">
        <p14:creationId xmlns:p14="http://schemas.microsoft.com/office/powerpoint/2010/main" val="4736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8C271C-1D08-301F-B7A5-6DBF9AF7D91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B3D81C36-382F-7269-0DAC-A243B5EC79A2}"/>
              </a:ext>
            </a:extLst>
          </p:cNvPr>
          <p:cNvSpPr>
            <a:spLocks noGrp="1"/>
          </p:cNvSpPr>
          <p:nvPr>
            <p:ph type="title"/>
          </p:nvPr>
        </p:nvSpPr>
        <p:spPr/>
        <p:txBody>
          <a:bodyPr/>
          <a:lstStyle/>
          <a:p>
            <a:r>
              <a:rPr lang="fr-FR" dirty="0"/>
              <a:t>2</a:t>
            </a:r>
            <a:r>
              <a:rPr lang="fr-FR" noProof="0" dirty="0"/>
              <a:t>. Les 9 principes généraux de prévention </a:t>
            </a:r>
          </a:p>
        </p:txBody>
      </p:sp>
      <p:sp>
        <p:nvSpPr>
          <p:cNvPr id="4" name="Espace réservé de la date 3">
            <a:extLst>
              <a:ext uri="{FF2B5EF4-FFF2-40B4-BE49-F238E27FC236}">
                <a16:creationId xmlns:a16="http://schemas.microsoft.com/office/drawing/2014/main" id="{6EBB307F-8704-2B20-D7A0-C994DC619313}"/>
              </a:ext>
            </a:extLst>
          </p:cNvPr>
          <p:cNvSpPr>
            <a:spLocks noGrp="1"/>
          </p:cNvSpPr>
          <p:nvPr>
            <p:ph type="dt" sz="half" idx="10"/>
          </p:nvPr>
        </p:nvSpPr>
        <p:spPr/>
        <p:txBody>
          <a:bodyPr/>
          <a:lstStyle/>
          <a:p>
            <a:r>
              <a:rPr lang="fr-FR" dirty="0"/>
              <a:t>Juillet </a:t>
            </a:r>
            <a:r>
              <a:rPr lang="fr-FR" noProof="0" dirty="0"/>
              <a:t>2026</a:t>
            </a:r>
          </a:p>
        </p:txBody>
      </p:sp>
      <p:sp>
        <p:nvSpPr>
          <p:cNvPr id="6" name="Espace réservé du numéro de diapositive 5">
            <a:extLst>
              <a:ext uri="{FF2B5EF4-FFF2-40B4-BE49-F238E27FC236}">
                <a16:creationId xmlns:a16="http://schemas.microsoft.com/office/drawing/2014/main" id="{57C2CE81-4FD1-499D-F282-BD65E96FDB65}"/>
              </a:ext>
            </a:extLst>
          </p:cNvPr>
          <p:cNvSpPr>
            <a:spLocks noGrp="1"/>
          </p:cNvSpPr>
          <p:nvPr>
            <p:ph type="sldNum" sz="quarter" idx="12"/>
          </p:nvPr>
        </p:nvSpPr>
        <p:spPr/>
        <p:txBody>
          <a:bodyPr/>
          <a:lstStyle/>
          <a:p>
            <a:fld id="{B9713C8C-8E70-45D5-AE59-23E60168254E}" type="slidenum">
              <a:rPr lang="fr-FR" noProof="0" smtClean="0"/>
              <a:t>26</a:t>
            </a:fld>
            <a:endParaRPr lang="fr-FR" noProof="0" dirty="0"/>
          </a:p>
        </p:txBody>
      </p:sp>
      <p:graphicFrame>
        <p:nvGraphicFramePr>
          <p:cNvPr id="9" name="Espace réservé du contenu 8">
            <a:extLst>
              <a:ext uri="{FF2B5EF4-FFF2-40B4-BE49-F238E27FC236}">
                <a16:creationId xmlns:a16="http://schemas.microsoft.com/office/drawing/2014/main" id="{7C401719-E963-9956-E3C6-731D2B0D1782}"/>
              </a:ext>
            </a:extLst>
          </p:cNvPr>
          <p:cNvGraphicFramePr>
            <a:graphicFrameLocks noGrp="1"/>
          </p:cNvGraphicFramePr>
          <p:nvPr>
            <p:ph idx="1"/>
          </p:nvPr>
        </p:nvGraphicFramePr>
        <p:xfrm>
          <a:off x="1095375" y="2011363"/>
          <a:ext cx="10782300" cy="3726151"/>
        </p:xfrm>
        <a:graphic>
          <a:graphicData uri="http://schemas.openxmlformats.org/drawingml/2006/table">
            <a:tbl>
              <a:tblPr firstRow="1" bandRow="1">
                <a:tableStyleId>{F5AB1C69-6EDB-4FF4-983F-18BD219EF322}</a:tableStyleId>
              </a:tblPr>
              <a:tblGrid>
                <a:gridCol w="5391150">
                  <a:extLst>
                    <a:ext uri="{9D8B030D-6E8A-4147-A177-3AD203B41FA5}">
                      <a16:colId xmlns:a16="http://schemas.microsoft.com/office/drawing/2014/main" val="3872662808"/>
                    </a:ext>
                  </a:extLst>
                </a:gridCol>
                <a:gridCol w="5391150">
                  <a:extLst>
                    <a:ext uri="{9D8B030D-6E8A-4147-A177-3AD203B41FA5}">
                      <a16:colId xmlns:a16="http://schemas.microsoft.com/office/drawing/2014/main" val="1839565808"/>
                    </a:ext>
                  </a:extLst>
                </a:gridCol>
              </a:tblGrid>
              <a:tr h="61719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600" noProof="0" dirty="0"/>
                        <a:t>Principes généraux de prévention (art L.4121-2)</a:t>
                      </a:r>
                    </a:p>
                    <a:p>
                      <a:pPr algn="ctr"/>
                      <a:endParaRPr lang="fr-FR" sz="1600" noProof="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600" noProof="0" dirty="0"/>
                        <a:t>Commentaires </a:t>
                      </a:r>
                    </a:p>
                    <a:p>
                      <a:pPr algn="ctr"/>
                      <a:endParaRPr lang="fr-FR" sz="1600" noProof="0" dirty="0"/>
                    </a:p>
                  </a:txBody>
                  <a:tcPr/>
                </a:tc>
                <a:extLst>
                  <a:ext uri="{0D108BD9-81ED-4DB2-BD59-A6C34878D82A}">
                    <a16:rowId xmlns:a16="http://schemas.microsoft.com/office/drawing/2014/main" val="462490973"/>
                  </a:ext>
                </a:extLst>
              </a:tr>
              <a:tr h="8770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600" b="1" kern="1200" noProof="0" dirty="0">
                          <a:solidFill>
                            <a:schemeClr val="dk1"/>
                          </a:solidFill>
                          <a:latin typeface="+mn-lt"/>
                          <a:ea typeface="+mn-ea"/>
                          <a:cs typeface="+mn-cs"/>
                        </a:rPr>
                        <a:t>8. Donner la priorité aux mesures de protection collective</a:t>
                      </a:r>
                    </a:p>
                    <a:p>
                      <a:endParaRPr lang="fr-FR" sz="1600" kern="1200" noProof="0" dirty="0">
                        <a:solidFill>
                          <a:schemeClr val="dk1"/>
                        </a:solidFill>
                        <a:latin typeface="+mn-lt"/>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600" b="1" kern="1200" noProof="0" dirty="0">
                          <a:solidFill>
                            <a:schemeClr val="dk1"/>
                          </a:solidFill>
                          <a:latin typeface="+mn-lt"/>
                          <a:ea typeface="+mn-ea"/>
                          <a:cs typeface="+mn-cs"/>
                        </a:rPr>
                        <a:t>Et n'utiliser les équipements de protection individuelle qu'en complément des protections collectives si celles-ci se révèlent insuffisantes</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600" kern="1200" noProof="0" dirty="0">
                          <a:solidFill>
                            <a:schemeClr val="dk1"/>
                          </a:solidFill>
                          <a:latin typeface="+mn-lt"/>
                          <a:ea typeface="+mn-ea"/>
                          <a:cs typeface="+mn-cs"/>
                        </a:rPr>
                        <a:t>Ex/ Mettre en place des garde-corps plutôt que de mettre à disposition des systèmes d’arrêt de chute.</a:t>
                      </a:r>
                    </a:p>
                  </a:txBody>
                  <a:tcPr/>
                </a:tc>
                <a:extLst>
                  <a:ext uri="{0D108BD9-81ED-4DB2-BD59-A6C34878D82A}">
                    <a16:rowId xmlns:a16="http://schemas.microsoft.com/office/drawing/2014/main" val="1139929514"/>
                  </a:ext>
                </a:extLst>
              </a:tr>
              <a:tr h="8770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600" b="1" kern="1200" noProof="0" dirty="0">
                          <a:solidFill>
                            <a:schemeClr val="dk1"/>
                          </a:solidFill>
                          <a:latin typeface="+mn-lt"/>
                          <a:ea typeface="+mn-ea"/>
                          <a:cs typeface="+mn-cs"/>
                        </a:rPr>
                        <a:t>9. Donner les instructions appropriées aux salariés</a:t>
                      </a:r>
                    </a:p>
                    <a:p>
                      <a:endParaRPr lang="fr-FR" sz="1600" b="1" kern="1200" noProof="0" dirty="0">
                        <a:solidFill>
                          <a:schemeClr val="dk1"/>
                        </a:solidFill>
                        <a:latin typeface="+mn-lt"/>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600" b="1" kern="1200" noProof="0" dirty="0">
                          <a:solidFill>
                            <a:schemeClr val="dk1"/>
                          </a:solidFill>
                          <a:latin typeface="+mn-lt"/>
                          <a:ea typeface="+mn-ea"/>
                          <a:cs typeface="+mn-cs"/>
                        </a:rPr>
                        <a:t>C’est former et informer les salariés afin qu’ils connaissent les risques et les mesures de prévention</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600" b="0" kern="1200" noProof="0" dirty="0">
                          <a:solidFill>
                            <a:schemeClr val="dk1"/>
                          </a:solidFill>
                          <a:latin typeface="+mn-lt"/>
                          <a:ea typeface="+mn-ea"/>
                          <a:cs typeface="+mn-cs"/>
                        </a:rPr>
                        <a:t>Ex/ </a:t>
                      </a:r>
                      <a:r>
                        <a:rPr lang="fr-FR" sz="1600" noProof="0" dirty="0"/>
                        <a:t>Fiches de poste</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600" noProof="0" dirty="0"/>
                        <a:t>Affiches, dépliants de </a:t>
                      </a:r>
                      <a:r>
                        <a:rPr lang="fr-FR" sz="1600" noProof="0" dirty="0" err="1"/>
                        <a:t>sensibilization</a:t>
                      </a:r>
                      <a:endParaRPr lang="fr-FR" sz="1600" noProof="0"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sz="1600" noProof="0" dirty="0"/>
                        <a:t>Réunions spécifiques</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600" noProof="0" dirty="0"/>
                        <a:t>Habilitation électrique</a:t>
                      </a:r>
                      <a:endParaRPr lang="fr-FR" sz="1600" b="0" kern="1200" noProof="0" dirty="0">
                        <a:solidFill>
                          <a:schemeClr val="dk1"/>
                        </a:solidFill>
                        <a:latin typeface="+mn-lt"/>
                        <a:ea typeface="+mn-ea"/>
                        <a:cs typeface="+mn-cs"/>
                      </a:endParaRPr>
                    </a:p>
                    <a:p>
                      <a:endParaRPr lang="fr-FR" sz="1600" b="1" kern="1200" noProof="0" dirty="0">
                        <a:solidFill>
                          <a:schemeClr val="dk1"/>
                        </a:solidFill>
                        <a:latin typeface="+mn-lt"/>
                        <a:ea typeface="+mn-ea"/>
                        <a:cs typeface="+mn-cs"/>
                      </a:endParaRPr>
                    </a:p>
                  </a:txBody>
                  <a:tcPr/>
                </a:tc>
                <a:extLst>
                  <a:ext uri="{0D108BD9-81ED-4DB2-BD59-A6C34878D82A}">
                    <a16:rowId xmlns:a16="http://schemas.microsoft.com/office/drawing/2014/main" val="1777869002"/>
                  </a:ext>
                </a:extLst>
              </a:tr>
            </a:tbl>
          </a:graphicData>
        </a:graphic>
      </p:graphicFrame>
      <p:pic>
        <p:nvPicPr>
          <p:cNvPr id="11" name="Image 10">
            <a:extLst>
              <a:ext uri="{FF2B5EF4-FFF2-40B4-BE49-F238E27FC236}">
                <a16:creationId xmlns:a16="http://schemas.microsoft.com/office/drawing/2014/main" id="{2E67B5EC-7775-DED5-536A-FC7F9F3C2BC2}"/>
              </a:ext>
            </a:extLst>
          </p:cNvPr>
          <p:cNvPicPr>
            <a:picLocks noChangeAspect="1"/>
          </p:cNvPicPr>
          <p:nvPr/>
        </p:nvPicPr>
        <p:blipFill>
          <a:blip r:embed="rId2"/>
          <a:stretch>
            <a:fillRect/>
          </a:stretch>
        </p:blipFill>
        <p:spPr>
          <a:xfrm>
            <a:off x="314325" y="2914650"/>
            <a:ext cx="523875" cy="2103734"/>
          </a:xfrm>
          <a:prstGeom prst="rect">
            <a:avLst/>
          </a:prstGeom>
        </p:spPr>
      </p:pic>
    </p:spTree>
    <p:extLst>
      <p:ext uri="{BB962C8B-B14F-4D97-AF65-F5344CB8AC3E}">
        <p14:creationId xmlns:p14="http://schemas.microsoft.com/office/powerpoint/2010/main" val="42914273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numéro de diapositive 5">
            <a:extLst>
              <a:ext uri="{FF2B5EF4-FFF2-40B4-BE49-F238E27FC236}">
                <a16:creationId xmlns:a16="http://schemas.microsoft.com/office/drawing/2014/main" id="{5A0957B5-75B6-79AA-ACC8-6BBE4842DFD3}"/>
              </a:ext>
            </a:extLst>
          </p:cNvPr>
          <p:cNvSpPr>
            <a:spLocks noGrp="1"/>
          </p:cNvSpPr>
          <p:nvPr>
            <p:ph type="sldNum" sz="quarter" idx="12"/>
          </p:nvPr>
        </p:nvSpPr>
        <p:spPr/>
        <p:txBody>
          <a:bodyPr/>
          <a:lstStyle/>
          <a:p>
            <a:fld id="{B9713C8C-8E70-45D5-AE59-23E60168254E}" type="slidenum">
              <a:rPr lang="fr-FR" noProof="0" smtClean="0"/>
              <a:t>27</a:t>
            </a:fld>
            <a:endParaRPr lang="fr-FR" noProof="0" dirty="0"/>
          </a:p>
        </p:txBody>
      </p:sp>
      <p:sp>
        <p:nvSpPr>
          <p:cNvPr id="7" name="Titre 1">
            <a:extLst>
              <a:ext uri="{FF2B5EF4-FFF2-40B4-BE49-F238E27FC236}">
                <a16:creationId xmlns:a16="http://schemas.microsoft.com/office/drawing/2014/main" id="{4BC7741B-93A8-6488-C5BB-47CB8C917BA4}"/>
              </a:ext>
            </a:extLst>
          </p:cNvPr>
          <p:cNvSpPr>
            <a:spLocks noGrp="1"/>
          </p:cNvSpPr>
          <p:nvPr>
            <p:ph type="title"/>
          </p:nvPr>
        </p:nvSpPr>
        <p:spPr>
          <a:xfrm>
            <a:off x="838200" y="365125"/>
            <a:ext cx="10515600" cy="1325563"/>
          </a:xfrm>
        </p:spPr>
        <p:txBody>
          <a:bodyPr/>
          <a:lstStyle/>
          <a:p>
            <a:r>
              <a:rPr lang="fr-FR" dirty="0"/>
              <a:t>2</a:t>
            </a:r>
            <a:r>
              <a:rPr lang="fr-FR" noProof="0" dirty="0"/>
              <a:t>. Les 9 principes généraux de prévention </a:t>
            </a:r>
          </a:p>
        </p:txBody>
      </p:sp>
      <p:sp>
        <p:nvSpPr>
          <p:cNvPr id="8" name="Espace réservé de la date 3">
            <a:extLst>
              <a:ext uri="{FF2B5EF4-FFF2-40B4-BE49-F238E27FC236}">
                <a16:creationId xmlns:a16="http://schemas.microsoft.com/office/drawing/2014/main" id="{FF084108-B0F4-1ED6-DF0D-EF1C54307E64}"/>
              </a:ext>
            </a:extLst>
          </p:cNvPr>
          <p:cNvSpPr>
            <a:spLocks noGrp="1"/>
          </p:cNvSpPr>
          <p:nvPr>
            <p:ph type="dt" sz="half" idx="10"/>
          </p:nvPr>
        </p:nvSpPr>
        <p:spPr>
          <a:xfrm>
            <a:off x="838200" y="6356350"/>
            <a:ext cx="2743200" cy="365125"/>
          </a:xfrm>
        </p:spPr>
        <p:txBody>
          <a:bodyPr/>
          <a:lstStyle/>
          <a:p>
            <a:r>
              <a:rPr lang="fr-FR" dirty="0"/>
              <a:t>Juillet </a:t>
            </a:r>
            <a:r>
              <a:rPr lang="fr-FR" noProof="0" dirty="0"/>
              <a:t>2026</a:t>
            </a:r>
          </a:p>
        </p:txBody>
      </p:sp>
      <p:sp>
        <p:nvSpPr>
          <p:cNvPr id="9" name="Rectangle : coins arrondis 8">
            <a:extLst>
              <a:ext uri="{FF2B5EF4-FFF2-40B4-BE49-F238E27FC236}">
                <a16:creationId xmlns:a16="http://schemas.microsoft.com/office/drawing/2014/main" id="{9E234959-39A4-E4B9-8A8C-72B3283342C4}"/>
              </a:ext>
            </a:extLst>
          </p:cNvPr>
          <p:cNvSpPr/>
          <p:nvPr/>
        </p:nvSpPr>
        <p:spPr>
          <a:xfrm>
            <a:off x="1016619" y="1828645"/>
            <a:ext cx="5129561" cy="4594302"/>
          </a:xfrm>
          <a:prstGeom prst="round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b="1" noProof="0" dirty="0">
                <a:solidFill>
                  <a:schemeClr val="accent1">
                    <a:lumMod val="50000"/>
                  </a:schemeClr>
                </a:solidFill>
              </a:rPr>
              <a:t>Ce que la majorité des entreprises fait – et qui ne suffit pas  </a:t>
            </a:r>
          </a:p>
          <a:p>
            <a:pPr algn="ctr"/>
            <a:r>
              <a:rPr lang="fr-FR" noProof="0" dirty="0">
                <a:solidFill>
                  <a:schemeClr val="tx1"/>
                </a:solidFill>
              </a:rPr>
              <a:t>La réalité du terrain est souvent </a:t>
            </a:r>
            <a:r>
              <a:rPr lang="fr-FR" b="1" noProof="0" dirty="0">
                <a:solidFill>
                  <a:schemeClr val="tx1"/>
                </a:solidFill>
              </a:rPr>
              <a:t>loin de ce que la loi exige</a:t>
            </a:r>
            <a:r>
              <a:rPr lang="fr-FR" noProof="0" dirty="0">
                <a:solidFill>
                  <a:schemeClr val="tx1"/>
                </a:solidFill>
              </a:rPr>
              <a:t>. Beaucoup d’employeurs se limitent à : </a:t>
            </a:r>
          </a:p>
          <a:p>
            <a:pPr marL="285750" indent="-285750" algn="ctr">
              <a:buFont typeface="Arial" panose="020B0604020202020204" pitchFamily="34" charset="0"/>
              <a:buChar char="•"/>
            </a:pPr>
            <a:r>
              <a:rPr lang="fr-FR" noProof="0" dirty="0">
                <a:solidFill>
                  <a:schemeClr val="tx1"/>
                </a:solidFill>
              </a:rPr>
              <a:t>Fournir des équipements de protections individuelles (EPI)</a:t>
            </a:r>
          </a:p>
          <a:p>
            <a:pPr marL="285750" indent="-285750" algn="ctr">
              <a:buFont typeface="Arial" panose="020B0604020202020204" pitchFamily="34" charset="0"/>
              <a:buChar char="•"/>
            </a:pPr>
            <a:r>
              <a:rPr lang="fr-FR" noProof="0" dirty="0">
                <a:solidFill>
                  <a:schemeClr val="tx1"/>
                </a:solidFill>
              </a:rPr>
              <a:t>Afficher les consignes de sécurité</a:t>
            </a:r>
          </a:p>
          <a:p>
            <a:pPr marL="285750" indent="-285750" algn="ctr">
              <a:buFont typeface="Arial" panose="020B0604020202020204" pitchFamily="34" charset="0"/>
              <a:buChar char="•"/>
            </a:pPr>
            <a:r>
              <a:rPr lang="fr-FR" noProof="0" dirty="0">
                <a:solidFill>
                  <a:schemeClr val="tx1"/>
                </a:solidFill>
              </a:rPr>
              <a:t>Organiser des formations déconnectées des situations de travail dangereuses</a:t>
            </a:r>
          </a:p>
          <a:p>
            <a:pPr marL="285750" indent="-285750" algn="ctr">
              <a:buFont typeface="Arial" panose="020B0604020202020204" pitchFamily="34" charset="0"/>
              <a:buChar char="•"/>
            </a:pPr>
            <a:r>
              <a:rPr lang="fr-FR" noProof="0" dirty="0">
                <a:solidFill>
                  <a:schemeClr val="tx1"/>
                </a:solidFill>
              </a:rPr>
              <a:t>Avoir un DUERP sans évaluer les risques sur le terrain </a:t>
            </a:r>
          </a:p>
          <a:p>
            <a:pPr algn="ctr"/>
            <a:r>
              <a:rPr lang="fr-FR" noProof="0" dirty="0">
                <a:solidFill>
                  <a:schemeClr val="tx1"/>
                </a:solidFill>
              </a:rPr>
              <a:t>Ces actions ne sont pas inutiles, mais elles sont insuffisantes et mal ordonnées </a:t>
            </a:r>
          </a:p>
        </p:txBody>
      </p:sp>
      <p:sp>
        <p:nvSpPr>
          <p:cNvPr id="12" name="Rectangle : coins arrondis 11">
            <a:extLst>
              <a:ext uri="{FF2B5EF4-FFF2-40B4-BE49-F238E27FC236}">
                <a16:creationId xmlns:a16="http://schemas.microsoft.com/office/drawing/2014/main" id="{239624FC-5718-DB0F-8A02-CF01A837E6CA}"/>
              </a:ext>
            </a:extLst>
          </p:cNvPr>
          <p:cNvSpPr/>
          <p:nvPr/>
        </p:nvSpPr>
        <p:spPr>
          <a:xfrm>
            <a:off x="7048500" y="1809750"/>
            <a:ext cx="4305300" cy="4675187"/>
          </a:xfrm>
          <a:prstGeom prst="round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noProof="0" dirty="0">
                <a:solidFill>
                  <a:schemeClr val="tx1"/>
                </a:solidFill>
              </a:rPr>
              <a:t>Les EPI et les consignes correspondent aux principes 8 et 9 dans l’ordre légal- autrement dit, les derniers recours, pas les premiers.</a:t>
            </a:r>
          </a:p>
          <a:p>
            <a:pPr algn="ctr"/>
            <a:endParaRPr lang="fr-FR" noProof="0" dirty="0">
              <a:solidFill>
                <a:schemeClr val="tx1"/>
              </a:solidFill>
            </a:endParaRPr>
          </a:p>
          <a:p>
            <a:pPr algn="ctr"/>
            <a:r>
              <a:rPr lang="fr-FR" noProof="0" dirty="0">
                <a:solidFill>
                  <a:schemeClr val="tx1"/>
                </a:solidFill>
              </a:rPr>
              <a:t>Commencer par les EPI sans avoir d’abord cherché à supprimer ou réduire le risque à la source, c’est inverser la logique de prévention et s’exposer juridiquement en cas d’accident </a:t>
            </a:r>
          </a:p>
        </p:txBody>
      </p:sp>
      <p:pic>
        <p:nvPicPr>
          <p:cNvPr id="16" name="Image 15">
            <a:extLst>
              <a:ext uri="{FF2B5EF4-FFF2-40B4-BE49-F238E27FC236}">
                <a16:creationId xmlns:a16="http://schemas.microsoft.com/office/drawing/2014/main" id="{2F449BE1-61B1-9246-81C3-4456388F983D}"/>
              </a:ext>
            </a:extLst>
          </p:cNvPr>
          <p:cNvPicPr>
            <a:picLocks noChangeAspect="1"/>
          </p:cNvPicPr>
          <p:nvPr/>
        </p:nvPicPr>
        <p:blipFill>
          <a:blip r:embed="rId2"/>
          <a:stretch>
            <a:fillRect/>
          </a:stretch>
        </p:blipFill>
        <p:spPr>
          <a:xfrm>
            <a:off x="9201150" y="54682"/>
            <a:ext cx="1835244" cy="1695537"/>
          </a:xfrm>
          <a:prstGeom prst="rect">
            <a:avLst/>
          </a:prstGeom>
        </p:spPr>
      </p:pic>
    </p:spTree>
    <p:extLst>
      <p:ext uri="{BB962C8B-B14F-4D97-AF65-F5344CB8AC3E}">
        <p14:creationId xmlns:p14="http://schemas.microsoft.com/office/powerpoint/2010/main" val="13702469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09ACB64A-EE59-7B3D-F2FB-B44AEA711DE9}"/>
              </a:ext>
            </a:extLst>
          </p:cNvPr>
          <p:cNvSpPr>
            <a:spLocks noGrp="1"/>
          </p:cNvSpPr>
          <p:nvPr>
            <p:ph idx="1"/>
          </p:nvPr>
        </p:nvSpPr>
        <p:spPr>
          <a:xfrm>
            <a:off x="838200" y="2011680"/>
            <a:ext cx="6231673" cy="4160520"/>
          </a:xfrm>
        </p:spPr>
        <p:txBody>
          <a:bodyPr>
            <a:normAutofit/>
          </a:bodyPr>
          <a:lstStyle/>
          <a:p>
            <a:pPr marL="0" indent="0" algn="just">
              <a:buNone/>
            </a:pPr>
            <a:r>
              <a:rPr lang="fr-FR" sz="1900" noProof="0" dirty="0"/>
              <a:t>Le document unique d’évaluation des risques professionnels, appelé aussi document unique, est un véritable outil de prévention qui participe au développement de la culture de prévention dans l’entreprise.</a:t>
            </a:r>
          </a:p>
          <a:p>
            <a:pPr marL="0" indent="0" algn="just">
              <a:buNone/>
            </a:pPr>
            <a:r>
              <a:rPr lang="fr-FR" sz="1900" noProof="0" dirty="0"/>
              <a:t>Ainsi, le document unique d’évaluation des risques professionnels permet de :</a:t>
            </a:r>
          </a:p>
          <a:p>
            <a:pPr lvl="1" algn="just"/>
            <a:r>
              <a:rPr lang="fr-FR" sz="1500" noProof="0" dirty="0"/>
              <a:t>Réduire les accidents de travail</a:t>
            </a:r>
          </a:p>
          <a:p>
            <a:pPr lvl="1" algn="just"/>
            <a:r>
              <a:rPr lang="fr-FR" sz="1500" noProof="0" dirty="0"/>
              <a:t>Valoriser l’image de l’entreprise</a:t>
            </a:r>
          </a:p>
          <a:p>
            <a:pPr lvl="1" algn="just"/>
            <a:r>
              <a:rPr lang="fr-FR" sz="1500" noProof="0" dirty="0"/>
              <a:t>Améliorer les conditions de travail des salaries</a:t>
            </a:r>
          </a:p>
          <a:p>
            <a:pPr lvl="1"/>
            <a:endParaRPr lang="fr-FR" sz="1500" noProof="0" dirty="0"/>
          </a:p>
          <a:p>
            <a:pPr marL="457200" lvl="1" indent="0">
              <a:buNone/>
            </a:pPr>
            <a:endParaRPr lang="fr-FR" sz="1500" noProof="0" dirty="0"/>
          </a:p>
          <a:p>
            <a:pPr marL="0" indent="0">
              <a:buNone/>
            </a:pPr>
            <a:endParaRPr lang="fr-FR" noProof="0" dirty="0"/>
          </a:p>
        </p:txBody>
      </p:sp>
      <p:sp>
        <p:nvSpPr>
          <p:cNvPr id="6" name="Espace réservé du numéro de diapositive 5">
            <a:extLst>
              <a:ext uri="{FF2B5EF4-FFF2-40B4-BE49-F238E27FC236}">
                <a16:creationId xmlns:a16="http://schemas.microsoft.com/office/drawing/2014/main" id="{970C3861-C688-717F-D84E-1FFA6E72B21D}"/>
              </a:ext>
            </a:extLst>
          </p:cNvPr>
          <p:cNvSpPr>
            <a:spLocks noGrp="1"/>
          </p:cNvSpPr>
          <p:nvPr>
            <p:ph type="sldNum" sz="quarter" idx="12"/>
          </p:nvPr>
        </p:nvSpPr>
        <p:spPr/>
        <p:txBody>
          <a:bodyPr/>
          <a:lstStyle/>
          <a:p>
            <a:fld id="{B9713C8C-8E70-45D5-AE59-23E60168254E}" type="slidenum">
              <a:rPr lang="fr-FR" noProof="0" smtClean="0"/>
              <a:t>28</a:t>
            </a:fld>
            <a:endParaRPr lang="fr-FR" noProof="0" dirty="0"/>
          </a:p>
        </p:txBody>
      </p:sp>
      <p:sp>
        <p:nvSpPr>
          <p:cNvPr id="7" name="Titre 1">
            <a:extLst>
              <a:ext uri="{FF2B5EF4-FFF2-40B4-BE49-F238E27FC236}">
                <a16:creationId xmlns:a16="http://schemas.microsoft.com/office/drawing/2014/main" id="{98D2681E-2E9F-701E-70EE-BF44021F1DDD}"/>
              </a:ext>
            </a:extLst>
          </p:cNvPr>
          <p:cNvSpPr>
            <a:spLocks noGrp="1"/>
          </p:cNvSpPr>
          <p:nvPr>
            <p:ph type="title"/>
          </p:nvPr>
        </p:nvSpPr>
        <p:spPr>
          <a:xfrm>
            <a:off x="838200" y="365125"/>
            <a:ext cx="10515600" cy="1325563"/>
          </a:xfrm>
        </p:spPr>
        <p:txBody>
          <a:bodyPr/>
          <a:lstStyle/>
          <a:p>
            <a:r>
              <a:rPr lang="fr-FR" dirty="0"/>
              <a:t>3</a:t>
            </a:r>
            <a:r>
              <a:rPr lang="fr-FR" noProof="0" dirty="0"/>
              <a:t>. </a:t>
            </a:r>
            <a:r>
              <a:rPr lang="fr-FR" dirty="0"/>
              <a:t>Le </a:t>
            </a:r>
            <a:r>
              <a:rPr lang="fr-FR" noProof="0" dirty="0"/>
              <a:t>DUERP  et les mesures d’actions</a:t>
            </a:r>
          </a:p>
        </p:txBody>
      </p:sp>
      <p:pic>
        <p:nvPicPr>
          <p:cNvPr id="9" name="Image 8">
            <a:extLst>
              <a:ext uri="{FF2B5EF4-FFF2-40B4-BE49-F238E27FC236}">
                <a16:creationId xmlns:a16="http://schemas.microsoft.com/office/drawing/2014/main" id="{C0261959-F580-1CAA-BA0D-A30919306786}"/>
              </a:ext>
            </a:extLst>
          </p:cNvPr>
          <p:cNvPicPr>
            <a:picLocks noChangeAspect="1"/>
          </p:cNvPicPr>
          <p:nvPr/>
        </p:nvPicPr>
        <p:blipFill>
          <a:blip r:embed="rId2"/>
          <a:stretch>
            <a:fillRect/>
          </a:stretch>
        </p:blipFill>
        <p:spPr>
          <a:xfrm>
            <a:off x="7540811" y="1805940"/>
            <a:ext cx="4324088" cy="3462295"/>
          </a:xfrm>
          <a:prstGeom prst="rect">
            <a:avLst/>
          </a:prstGeom>
        </p:spPr>
      </p:pic>
      <p:sp>
        <p:nvSpPr>
          <p:cNvPr id="2" name="Espace réservé de la date 3">
            <a:extLst>
              <a:ext uri="{FF2B5EF4-FFF2-40B4-BE49-F238E27FC236}">
                <a16:creationId xmlns:a16="http://schemas.microsoft.com/office/drawing/2014/main" id="{80C204DE-34F3-FD5F-F413-890D5CE3FD92}"/>
              </a:ext>
            </a:extLst>
          </p:cNvPr>
          <p:cNvSpPr>
            <a:spLocks noGrp="1"/>
          </p:cNvSpPr>
          <p:nvPr>
            <p:ph type="dt" sz="half" idx="10"/>
          </p:nvPr>
        </p:nvSpPr>
        <p:spPr>
          <a:xfrm>
            <a:off x="838200" y="6356350"/>
            <a:ext cx="2743200" cy="365125"/>
          </a:xfrm>
        </p:spPr>
        <p:txBody>
          <a:bodyPr/>
          <a:lstStyle/>
          <a:p>
            <a:r>
              <a:rPr lang="fr-FR" dirty="0"/>
              <a:t>Juillet </a:t>
            </a:r>
            <a:r>
              <a:rPr lang="fr-FR" noProof="0" dirty="0"/>
              <a:t>2026</a:t>
            </a:r>
          </a:p>
        </p:txBody>
      </p:sp>
    </p:spTree>
    <p:extLst>
      <p:ext uri="{BB962C8B-B14F-4D97-AF65-F5344CB8AC3E}">
        <p14:creationId xmlns:p14="http://schemas.microsoft.com/office/powerpoint/2010/main" val="25205197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83EA0049-C215-CA39-3C55-08FD6BB8E7FA}"/>
              </a:ext>
            </a:extLst>
          </p:cNvPr>
          <p:cNvSpPr>
            <a:spLocks noGrp="1"/>
          </p:cNvSpPr>
          <p:nvPr>
            <p:ph idx="1"/>
          </p:nvPr>
        </p:nvSpPr>
        <p:spPr>
          <a:xfrm>
            <a:off x="838200" y="1619250"/>
            <a:ext cx="10801350" cy="4638675"/>
          </a:xfrm>
        </p:spPr>
        <p:txBody>
          <a:bodyPr/>
          <a:lstStyle/>
          <a:p>
            <a:pPr marL="0" indent="0">
              <a:buNone/>
            </a:pPr>
            <a:r>
              <a:rPr lang="fr-FR" sz="1800" noProof="0" dirty="0"/>
              <a:t>Le Document Unique d’évaluation des risques professionnels (DUERP), est un outil obligatoire pour l’ensemble des entreprises employant au moins un salarié. Il permet d’identifier les dangers présents dans l’entreprise et d’évaluer les risques qui en découlent. Le document unique permet ensuite de prioriser les actions de prévention afin de réduire ces risques au maximum.</a:t>
            </a:r>
          </a:p>
        </p:txBody>
      </p:sp>
      <p:sp>
        <p:nvSpPr>
          <p:cNvPr id="6" name="Espace réservé du numéro de diapositive 5">
            <a:extLst>
              <a:ext uri="{FF2B5EF4-FFF2-40B4-BE49-F238E27FC236}">
                <a16:creationId xmlns:a16="http://schemas.microsoft.com/office/drawing/2014/main" id="{D34F20FD-9E2E-D169-A19B-94FDB84C6658}"/>
              </a:ext>
            </a:extLst>
          </p:cNvPr>
          <p:cNvSpPr>
            <a:spLocks noGrp="1"/>
          </p:cNvSpPr>
          <p:nvPr>
            <p:ph type="sldNum" sz="quarter" idx="12"/>
          </p:nvPr>
        </p:nvSpPr>
        <p:spPr/>
        <p:txBody>
          <a:bodyPr/>
          <a:lstStyle/>
          <a:p>
            <a:fld id="{B9713C8C-8E70-45D5-AE59-23E60168254E}" type="slidenum">
              <a:rPr lang="fr-FR" noProof="0" smtClean="0"/>
              <a:t>29</a:t>
            </a:fld>
            <a:endParaRPr lang="fr-FR" noProof="0" dirty="0"/>
          </a:p>
        </p:txBody>
      </p:sp>
      <p:pic>
        <p:nvPicPr>
          <p:cNvPr id="8" name="Image 7">
            <a:extLst>
              <a:ext uri="{FF2B5EF4-FFF2-40B4-BE49-F238E27FC236}">
                <a16:creationId xmlns:a16="http://schemas.microsoft.com/office/drawing/2014/main" id="{83F3F7E2-16F3-3D30-923D-C10949CEFEA3}"/>
              </a:ext>
            </a:extLst>
          </p:cNvPr>
          <p:cNvPicPr>
            <a:picLocks noChangeAspect="1"/>
          </p:cNvPicPr>
          <p:nvPr/>
        </p:nvPicPr>
        <p:blipFill>
          <a:blip r:embed="rId2"/>
          <a:stretch>
            <a:fillRect/>
          </a:stretch>
        </p:blipFill>
        <p:spPr>
          <a:xfrm>
            <a:off x="2292147" y="2938279"/>
            <a:ext cx="7893456" cy="3587934"/>
          </a:xfrm>
          <a:prstGeom prst="rect">
            <a:avLst/>
          </a:prstGeom>
        </p:spPr>
      </p:pic>
      <p:sp>
        <p:nvSpPr>
          <p:cNvPr id="11" name="Espace réservé de la date 3">
            <a:extLst>
              <a:ext uri="{FF2B5EF4-FFF2-40B4-BE49-F238E27FC236}">
                <a16:creationId xmlns:a16="http://schemas.microsoft.com/office/drawing/2014/main" id="{19C6002D-670C-1BCE-75DE-237D58B1EEA5}"/>
              </a:ext>
            </a:extLst>
          </p:cNvPr>
          <p:cNvSpPr>
            <a:spLocks noGrp="1"/>
          </p:cNvSpPr>
          <p:nvPr>
            <p:ph type="dt" sz="half" idx="10"/>
          </p:nvPr>
        </p:nvSpPr>
        <p:spPr>
          <a:xfrm>
            <a:off x="838200" y="6356350"/>
            <a:ext cx="2743200" cy="365125"/>
          </a:xfrm>
        </p:spPr>
        <p:txBody>
          <a:bodyPr/>
          <a:lstStyle/>
          <a:p>
            <a:r>
              <a:rPr lang="fr-FR" dirty="0"/>
              <a:t>Juillet </a:t>
            </a:r>
            <a:r>
              <a:rPr lang="fr-FR" noProof="0" dirty="0"/>
              <a:t>2026</a:t>
            </a:r>
          </a:p>
        </p:txBody>
      </p:sp>
      <p:sp>
        <p:nvSpPr>
          <p:cNvPr id="12" name="Titre 1">
            <a:extLst>
              <a:ext uri="{FF2B5EF4-FFF2-40B4-BE49-F238E27FC236}">
                <a16:creationId xmlns:a16="http://schemas.microsoft.com/office/drawing/2014/main" id="{BCC2AD6A-A836-25CD-BDE9-DC2ED6199BDB}"/>
              </a:ext>
            </a:extLst>
          </p:cNvPr>
          <p:cNvSpPr>
            <a:spLocks noGrp="1"/>
          </p:cNvSpPr>
          <p:nvPr>
            <p:ph type="title"/>
          </p:nvPr>
        </p:nvSpPr>
        <p:spPr>
          <a:xfrm>
            <a:off x="838200" y="365125"/>
            <a:ext cx="10515600" cy="1325563"/>
          </a:xfrm>
        </p:spPr>
        <p:txBody>
          <a:bodyPr/>
          <a:lstStyle/>
          <a:p>
            <a:r>
              <a:rPr lang="fr-FR" dirty="0"/>
              <a:t>3</a:t>
            </a:r>
            <a:r>
              <a:rPr lang="fr-FR" noProof="0" dirty="0"/>
              <a:t>. </a:t>
            </a:r>
            <a:r>
              <a:rPr lang="fr-FR" dirty="0"/>
              <a:t>Le </a:t>
            </a:r>
            <a:r>
              <a:rPr lang="fr-FR" noProof="0" dirty="0"/>
              <a:t>DUERP  et les mesures d’actions</a:t>
            </a:r>
          </a:p>
        </p:txBody>
      </p:sp>
    </p:spTree>
    <p:extLst>
      <p:ext uri="{BB962C8B-B14F-4D97-AF65-F5344CB8AC3E}">
        <p14:creationId xmlns:p14="http://schemas.microsoft.com/office/powerpoint/2010/main" val="36464721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4151C68-3FAF-E3A3-99A6-ED655BF2F951}"/>
              </a:ext>
            </a:extLst>
          </p:cNvPr>
          <p:cNvSpPr>
            <a:spLocks noGrp="1"/>
          </p:cNvSpPr>
          <p:nvPr>
            <p:ph type="title"/>
          </p:nvPr>
        </p:nvSpPr>
        <p:spPr/>
        <p:txBody>
          <a:bodyPr/>
          <a:lstStyle/>
          <a:p>
            <a:r>
              <a:rPr lang="fr-FR" dirty="0"/>
              <a:t> Les RPS en quelques chiffres </a:t>
            </a:r>
            <a:endParaRPr lang="en-US" dirty="0"/>
          </a:p>
        </p:txBody>
      </p:sp>
      <p:sp>
        <p:nvSpPr>
          <p:cNvPr id="4" name="Espace réservé de la date 3">
            <a:extLst>
              <a:ext uri="{FF2B5EF4-FFF2-40B4-BE49-F238E27FC236}">
                <a16:creationId xmlns:a16="http://schemas.microsoft.com/office/drawing/2014/main" id="{B340E076-DA47-B1F6-7B20-B99A8E006889}"/>
              </a:ext>
            </a:extLst>
          </p:cNvPr>
          <p:cNvSpPr>
            <a:spLocks noGrp="1"/>
          </p:cNvSpPr>
          <p:nvPr>
            <p:ph type="dt" sz="half" idx="10"/>
          </p:nvPr>
        </p:nvSpPr>
        <p:spPr/>
        <p:txBody>
          <a:bodyPr/>
          <a:lstStyle/>
          <a:p>
            <a:r>
              <a:rPr lang="fr-FR" dirty="0"/>
              <a:t>Mai 2026</a:t>
            </a:r>
            <a:endParaRPr lang="en-US" dirty="0"/>
          </a:p>
        </p:txBody>
      </p:sp>
      <p:sp>
        <p:nvSpPr>
          <p:cNvPr id="6" name="Espace réservé du numéro de diapositive 5">
            <a:extLst>
              <a:ext uri="{FF2B5EF4-FFF2-40B4-BE49-F238E27FC236}">
                <a16:creationId xmlns:a16="http://schemas.microsoft.com/office/drawing/2014/main" id="{B79C7A09-EB1B-867B-3895-CA84DD7D94FB}"/>
              </a:ext>
            </a:extLst>
          </p:cNvPr>
          <p:cNvSpPr>
            <a:spLocks noGrp="1"/>
          </p:cNvSpPr>
          <p:nvPr>
            <p:ph type="sldNum" sz="quarter" idx="12"/>
          </p:nvPr>
        </p:nvSpPr>
        <p:spPr/>
        <p:txBody>
          <a:bodyPr/>
          <a:lstStyle/>
          <a:p>
            <a:fld id="{B9713C8C-8E70-45D5-AE59-23E60168254E}" type="slidenum">
              <a:rPr lang="en-US" smtClean="0"/>
              <a:t>3</a:t>
            </a:fld>
            <a:endParaRPr lang="en-US" dirty="0"/>
          </a:p>
        </p:txBody>
      </p:sp>
      <p:pic>
        <p:nvPicPr>
          <p:cNvPr id="12" name="Image 11">
            <a:extLst>
              <a:ext uri="{FF2B5EF4-FFF2-40B4-BE49-F238E27FC236}">
                <a16:creationId xmlns:a16="http://schemas.microsoft.com/office/drawing/2014/main" id="{DA38A62F-84B4-430D-2862-BEAB2751023E}"/>
              </a:ext>
            </a:extLst>
          </p:cNvPr>
          <p:cNvPicPr>
            <a:picLocks noChangeAspect="1"/>
          </p:cNvPicPr>
          <p:nvPr/>
        </p:nvPicPr>
        <p:blipFill>
          <a:blip r:embed="rId3"/>
          <a:stretch>
            <a:fillRect/>
          </a:stretch>
        </p:blipFill>
        <p:spPr>
          <a:xfrm>
            <a:off x="959476" y="1247344"/>
            <a:ext cx="6356526" cy="5552351"/>
          </a:xfrm>
          <a:prstGeom prst="rect">
            <a:avLst/>
          </a:prstGeom>
        </p:spPr>
      </p:pic>
      <p:pic>
        <p:nvPicPr>
          <p:cNvPr id="14" name="Image 13">
            <a:extLst>
              <a:ext uri="{FF2B5EF4-FFF2-40B4-BE49-F238E27FC236}">
                <a16:creationId xmlns:a16="http://schemas.microsoft.com/office/drawing/2014/main" id="{A78F0E70-DB6B-2A80-8656-1CCAB24B9EA0}"/>
              </a:ext>
            </a:extLst>
          </p:cNvPr>
          <p:cNvPicPr>
            <a:picLocks noChangeAspect="1"/>
          </p:cNvPicPr>
          <p:nvPr/>
        </p:nvPicPr>
        <p:blipFill>
          <a:blip r:embed="rId4"/>
          <a:stretch>
            <a:fillRect/>
          </a:stretch>
        </p:blipFill>
        <p:spPr>
          <a:xfrm>
            <a:off x="7972756" y="1774805"/>
            <a:ext cx="2724290" cy="4362674"/>
          </a:xfrm>
          <a:prstGeom prst="rect">
            <a:avLst/>
          </a:prstGeom>
        </p:spPr>
      </p:pic>
    </p:spTree>
    <p:custDataLst>
      <p:tags r:id="rId1"/>
    </p:custDataLst>
    <p:extLst>
      <p:ext uri="{BB962C8B-B14F-4D97-AF65-F5344CB8AC3E}">
        <p14:creationId xmlns:p14="http://schemas.microsoft.com/office/powerpoint/2010/main" val="388760511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8B3AB67-40C4-39D8-1A4D-A9C5293711B3}"/>
              </a:ext>
            </a:extLst>
          </p:cNvPr>
          <p:cNvSpPr>
            <a:spLocks noGrp="1"/>
          </p:cNvSpPr>
          <p:nvPr>
            <p:ph type="title"/>
          </p:nvPr>
        </p:nvSpPr>
        <p:spPr>
          <a:xfrm>
            <a:off x="1335791" y="2511964"/>
            <a:ext cx="4448992" cy="2373086"/>
          </a:xfrm>
        </p:spPr>
        <p:txBody>
          <a:bodyPr/>
          <a:lstStyle/>
          <a:p>
            <a:r>
              <a:rPr lang="fr-FR" dirty="0"/>
              <a:t>3. Les moyens d’actions du CSE</a:t>
            </a:r>
            <a:endParaRPr lang="en-US" dirty="0"/>
          </a:p>
        </p:txBody>
      </p:sp>
      <p:sp>
        <p:nvSpPr>
          <p:cNvPr id="5" name="Espace réservé du numéro de diapositive 4">
            <a:extLst>
              <a:ext uri="{FF2B5EF4-FFF2-40B4-BE49-F238E27FC236}">
                <a16:creationId xmlns:a16="http://schemas.microsoft.com/office/drawing/2014/main" id="{929040F1-A4A5-46DD-C237-841298FFB617}"/>
              </a:ext>
            </a:extLst>
          </p:cNvPr>
          <p:cNvSpPr>
            <a:spLocks noGrp="1"/>
          </p:cNvSpPr>
          <p:nvPr>
            <p:ph type="sldNum" sz="quarter" idx="12"/>
          </p:nvPr>
        </p:nvSpPr>
        <p:spPr/>
        <p:txBody>
          <a:bodyPr/>
          <a:lstStyle/>
          <a:p>
            <a:fld id="{B9713C8C-8E70-45D5-AE59-23E60168254E}" type="slidenum">
              <a:rPr lang="en-US" smtClean="0"/>
              <a:t>30</a:t>
            </a:fld>
            <a:endParaRPr lang="en-US" dirty="0"/>
          </a:p>
        </p:txBody>
      </p:sp>
      <p:pic>
        <p:nvPicPr>
          <p:cNvPr id="7" name="Espace réservé du contenu 7">
            <a:extLst>
              <a:ext uri="{FF2B5EF4-FFF2-40B4-BE49-F238E27FC236}">
                <a16:creationId xmlns:a16="http://schemas.microsoft.com/office/drawing/2014/main" id="{3BBDD37E-E90A-C21A-D9B4-C7540A5D4307}"/>
              </a:ext>
            </a:extLst>
          </p:cNvPr>
          <p:cNvPicPr>
            <a:picLocks noGrp="1" noChangeAspect="1"/>
          </p:cNvPicPr>
          <p:nvPr>
            <p:ph sz="quarter" idx="13"/>
          </p:nvPr>
        </p:nvPicPr>
        <p:blipFill>
          <a:blip r:embed="rId2"/>
          <a:stretch>
            <a:fillRect/>
          </a:stretch>
        </p:blipFill>
        <p:spPr>
          <a:xfrm>
            <a:off x="6691224" y="1505960"/>
            <a:ext cx="5198192" cy="3807185"/>
          </a:xfrm>
          <a:prstGeom prst="rect">
            <a:avLst/>
          </a:prstGeom>
          <a:noFill/>
        </p:spPr>
      </p:pic>
    </p:spTree>
    <p:extLst>
      <p:ext uri="{BB962C8B-B14F-4D97-AF65-F5344CB8AC3E}">
        <p14:creationId xmlns:p14="http://schemas.microsoft.com/office/powerpoint/2010/main" val="187210163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6F72A951-689E-AB31-7551-47C6D0706814}"/>
              </a:ext>
            </a:extLst>
          </p:cNvPr>
          <p:cNvSpPr>
            <a:spLocks noGrp="1"/>
          </p:cNvSpPr>
          <p:nvPr>
            <p:ph type="dt" sz="half" idx="10"/>
          </p:nvPr>
        </p:nvSpPr>
        <p:spPr/>
        <p:txBody>
          <a:bodyPr/>
          <a:lstStyle/>
          <a:p>
            <a:r>
              <a:rPr lang="fr-FR" dirty="0"/>
              <a:t>Juillet 2026</a:t>
            </a:r>
            <a:endParaRPr lang="en-US" dirty="0"/>
          </a:p>
        </p:txBody>
      </p:sp>
      <p:sp>
        <p:nvSpPr>
          <p:cNvPr id="4" name="Espace réservé du numéro de diapositive 3">
            <a:extLst>
              <a:ext uri="{FF2B5EF4-FFF2-40B4-BE49-F238E27FC236}">
                <a16:creationId xmlns:a16="http://schemas.microsoft.com/office/drawing/2014/main" id="{FBDF0009-2448-2EBE-6BCE-1BDBFA2AB759}"/>
              </a:ext>
            </a:extLst>
          </p:cNvPr>
          <p:cNvSpPr>
            <a:spLocks noGrp="1"/>
          </p:cNvSpPr>
          <p:nvPr>
            <p:ph type="sldNum" sz="quarter" idx="12"/>
          </p:nvPr>
        </p:nvSpPr>
        <p:spPr/>
        <p:txBody>
          <a:bodyPr/>
          <a:lstStyle/>
          <a:p>
            <a:fld id="{B9713C8C-8E70-45D5-AE59-23E60168254E}" type="slidenum">
              <a:rPr lang="en-US" smtClean="0"/>
              <a:t>31</a:t>
            </a:fld>
            <a:endParaRPr lang="en-US" dirty="0"/>
          </a:p>
        </p:txBody>
      </p:sp>
      <p:sp>
        <p:nvSpPr>
          <p:cNvPr id="5" name="Rectangle 4">
            <a:extLst>
              <a:ext uri="{FF2B5EF4-FFF2-40B4-BE49-F238E27FC236}">
                <a16:creationId xmlns:a16="http://schemas.microsoft.com/office/drawing/2014/main" id="{807ECEEB-73A3-A2B6-6D61-D8779EA8104C}"/>
              </a:ext>
            </a:extLst>
          </p:cNvPr>
          <p:cNvSpPr/>
          <p:nvPr/>
        </p:nvSpPr>
        <p:spPr>
          <a:xfrm>
            <a:off x="923925" y="1104901"/>
            <a:ext cx="4000500" cy="981074"/>
          </a:xfrm>
          <a:prstGeom prst="rect">
            <a:avLst/>
          </a:prstGeom>
          <a:solidFill>
            <a:schemeClr val="bg1"/>
          </a:solidFill>
          <a:ln w="38100">
            <a:solidFill>
              <a:schemeClr val="accent1">
                <a:lumMod val="75000"/>
              </a:schemeClr>
            </a:solidFill>
          </a:ln>
          <a:scene3d>
            <a:camera prst="obliqueBottomLeft"/>
            <a:lightRig rig="threePt" dir="t"/>
          </a:scene3d>
          <a:sp3d>
            <a:bevelT prst="convex"/>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Présentations des réclamations des individuelles ou collectives des salariés</a:t>
            </a:r>
            <a:endParaRPr lang="en-US" b="1" dirty="0">
              <a:solidFill>
                <a:schemeClr val="tx1"/>
              </a:solidFill>
            </a:endParaRPr>
          </a:p>
        </p:txBody>
      </p:sp>
      <p:sp>
        <p:nvSpPr>
          <p:cNvPr id="6" name="Rectangle 5">
            <a:extLst>
              <a:ext uri="{FF2B5EF4-FFF2-40B4-BE49-F238E27FC236}">
                <a16:creationId xmlns:a16="http://schemas.microsoft.com/office/drawing/2014/main" id="{888A273F-6111-53EB-14BB-8F442CFB8843}"/>
              </a:ext>
            </a:extLst>
          </p:cNvPr>
          <p:cNvSpPr/>
          <p:nvPr/>
        </p:nvSpPr>
        <p:spPr>
          <a:xfrm>
            <a:off x="5713697" y="1611981"/>
            <a:ext cx="3714750" cy="771525"/>
          </a:xfrm>
          <a:prstGeom prst="rect">
            <a:avLst/>
          </a:prstGeom>
          <a:solidFill>
            <a:schemeClr val="bg1"/>
          </a:solidFill>
          <a:ln>
            <a:solidFill>
              <a:schemeClr val="accent6">
                <a:lumMod val="50000"/>
              </a:schemeClr>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convex"/>
            <a:contourClr>
              <a:srgbClr val="FFFFFF"/>
            </a:contourClr>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Inspection</a:t>
            </a:r>
            <a:endParaRPr lang="en-US" b="1" dirty="0">
              <a:solidFill>
                <a:schemeClr val="tx1"/>
              </a:solidFill>
            </a:endParaRPr>
          </a:p>
        </p:txBody>
      </p:sp>
      <p:sp>
        <p:nvSpPr>
          <p:cNvPr id="7" name="Rectangle 6">
            <a:extLst>
              <a:ext uri="{FF2B5EF4-FFF2-40B4-BE49-F238E27FC236}">
                <a16:creationId xmlns:a16="http://schemas.microsoft.com/office/drawing/2014/main" id="{1E7B7E46-B88C-AD0D-1BC8-AC896C769ABF}"/>
              </a:ext>
            </a:extLst>
          </p:cNvPr>
          <p:cNvSpPr/>
          <p:nvPr/>
        </p:nvSpPr>
        <p:spPr>
          <a:xfrm>
            <a:off x="2209800" y="3043237"/>
            <a:ext cx="3714750" cy="771525"/>
          </a:xfrm>
          <a:prstGeom prst="rect">
            <a:avLst/>
          </a:prstGeom>
          <a:solidFill>
            <a:schemeClr val="bg1"/>
          </a:solidFill>
          <a:ln w="38100">
            <a:solidFill>
              <a:srgbClr val="00B050"/>
            </a:solidFill>
          </a:ln>
          <a:scene3d>
            <a:camera prst="orthographicFront"/>
            <a:lightRig rig="threePt" dir="t"/>
          </a:scene3d>
          <a:sp3d>
            <a:bevelT prst="convex"/>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Droit d’alerte</a:t>
            </a:r>
            <a:endParaRPr lang="en-US" b="1" dirty="0">
              <a:solidFill>
                <a:schemeClr val="tx1"/>
              </a:solidFill>
            </a:endParaRPr>
          </a:p>
        </p:txBody>
      </p:sp>
      <p:sp>
        <p:nvSpPr>
          <p:cNvPr id="8" name="Rectangle 7">
            <a:extLst>
              <a:ext uri="{FF2B5EF4-FFF2-40B4-BE49-F238E27FC236}">
                <a16:creationId xmlns:a16="http://schemas.microsoft.com/office/drawing/2014/main" id="{4907EBB5-6E0E-79A0-26F6-EBA8DD780EE8}"/>
              </a:ext>
            </a:extLst>
          </p:cNvPr>
          <p:cNvSpPr/>
          <p:nvPr/>
        </p:nvSpPr>
        <p:spPr>
          <a:xfrm>
            <a:off x="6743700" y="3162301"/>
            <a:ext cx="4000500" cy="981074"/>
          </a:xfrm>
          <a:prstGeom prst="rect">
            <a:avLst/>
          </a:prstGeom>
          <a:solidFill>
            <a:schemeClr val="bg1"/>
          </a:solidFill>
          <a:ln w="38100">
            <a:solidFill>
              <a:schemeClr val="accent5">
                <a:lumMod val="75000"/>
              </a:schemeClr>
            </a:solidFill>
          </a:ln>
          <a:scene3d>
            <a:camera prst="obliqueBottomLeft"/>
            <a:lightRig rig="threePt" dir="t"/>
          </a:scene3d>
          <a:sp3d>
            <a:bevelT prst="slope"/>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 Analyser les accidents du travail et les situations à risque </a:t>
            </a:r>
            <a:endParaRPr lang="en-US" b="1" dirty="0">
              <a:solidFill>
                <a:schemeClr val="tx1"/>
              </a:solidFill>
            </a:endParaRPr>
          </a:p>
        </p:txBody>
      </p:sp>
      <p:sp>
        <p:nvSpPr>
          <p:cNvPr id="9" name="Rectangle 8">
            <a:extLst>
              <a:ext uri="{FF2B5EF4-FFF2-40B4-BE49-F238E27FC236}">
                <a16:creationId xmlns:a16="http://schemas.microsoft.com/office/drawing/2014/main" id="{5E6D851C-3BF5-801C-9681-E425192A0444}"/>
              </a:ext>
            </a:extLst>
          </p:cNvPr>
          <p:cNvSpPr/>
          <p:nvPr/>
        </p:nvSpPr>
        <p:spPr>
          <a:xfrm>
            <a:off x="323849" y="4443411"/>
            <a:ext cx="4114799" cy="1199105"/>
          </a:xfrm>
          <a:prstGeom prst="rect">
            <a:avLst/>
          </a:prstGeom>
          <a:solidFill>
            <a:schemeClr val="bg1"/>
          </a:solidFill>
          <a:ln w="38100">
            <a:solidFill>
              <a:srgbClr val="002060"/>
            </a:solidFill>
          </a:ln>
          <a:scene3d>
            <a:camera prst="obliqueBottomLeft"/>
            <a:lightRig rig="threePt" dir="t"/>
          </a:scene3d>
          <a:sp3d>
            <a:bevelT prst="slope"/>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tx1"/>
                </a:solidFill>
              </a:rPr>
              <a:t> Participer à l’évaluation du DUERP</a:t>
            </a:r>
            <a:endParaRPr lang="en-US" b="1" dirty="0">
              <a:solidFill>
                <a:schemeClr val="tx1"/>
              </a:solidFill>
            </a:endParaRPr>
          </a:p>
        </p:txBody>
      </p:sp>
    </p:spTree>
    <p:extLst>
      <p:ext uri="{BB962C8B-B14F-4D97-AF65-F5344CB8AC3E}">
        <p14:creationId xmlns:p14="http://schemas.microsoft.com/office/powerpoint/2010/main" val="39741046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EEF2F44-00C9-A924-5A49-4CDE81DA0D24}"/>
              </a:ext>
            </a:extLst>
          </p:cNvPr>
          <p:cNvSpPr>
            <a:spLocks noGrp="1"/>
          </p:cNvSpPr>
          <p:nvPr>
            <p:ph type="title"/>
          </p:nvPr>
        </p:nvSpPr>
        <p:spPr>
          <a:xfrm>
            <a:off x="838200" y="365125"/>
            <a:ext cx="10515600" cy="1325563"/>
          </a:xfrm>
        </p:spPr>
        <p:txBody>
          <a:bodyPr anchor="ctr">
            <a:normAutofit/>
          </a:bodyPr>
          <a:lstStyle/>
          <a:p>
            <a:r>
              <a:rPr lang="fr-FR" dirty="0"/>
              <a:t>3. Les moyens du CSE - les réclamations individuelles</a:t>
            </a:r>
            <a:endParaRPr lang="en-US" dirty="0"/>
          </a:p>
        </p:txBody>
      </p:sp>
      <p:sp>
        <p:nvSpPr>
          <p:cNvPr id="5" name="Espace réservé du numéro de diapositive 4">
            <a:extLst>
              <a:ext uri="{FF2B5EF4-FFF2-40B4-BE49-F238E27FC236}">
                <a16:creationId xmlns:a16="http://schemas.microsoft.com/office/drawing/2014/main" id="{4473F9BB-FE98-E387-3591-3AE62068C101}"/>
              </a:ext>
            </a:extLst>
          </p:cNvPr>
          <p:cNvSpPr>
            <a:spLocks noGrp="1"/>
          </p:cNvSpPr>
          <p:nvPr>
            <p:ph type="sldNum" sz="quarter" idx="12"/>
          </p:nvPr>
        </p:nvSpPr>
        <p:spPr>
          <a:xfrm>
            <a:off x="8610600" y="6356350"/>
            <a:ext cx="2743200" cy="365125"/>
          </a:xfrm>
        </p:spPr>
        <p:txBody>
          <a:bodyPr anchor="ctr">
            <a:normAutofit/>
          </a:bodyPr>
          <a:lstStyle/>
          <a:p>
            <a:pPr>
              <a:spcAft>
                <a:spcPts val="600"/>
              </a:spcAft>
            </a:pPr>
            <a:fld id="{B9713C8C-8E70-45D5-AE59-23E60168254E}" type="slidenum">
              <a:rPr lang="en-US" smtClean="0"/>
              <a:pPr>
                <a:spcAft>
                  <a:spcPts val="600"/>
                </a:spcAft>
              </a:pPr>
              <a:t>32</a:t>
            </a:fld>
            <a:endParaRPr lang="en-US"/>
          </a:p>
        </p:txBody>
      </p:sp>
      <p:sp>
        <p:nvSpPr>
          <p:cNvPr id="9" name="Espace réservé de la date 3">
            <a:extLst>
              <a:ext uri="{FF2B5EF4-FFF2-40B4-BE49-F238E27FC236}">
                <a16:creationId xmlns:a16="http://schemas.microsoft.com/office/drawing/2014/main" id="{6482DFA6-B59B-744D-2BC2-1A155C71904A}"/>
              </a:ext>
            </a:extLst>
          </p:cNvPr>
          <p:cNvSpPr txBox="1">
            <a:spLocks/>
          </p:cNvSpPr>
          <p:nvPr/>
        </p:nvSpPr>
        <p:spPr>
          <a:xfrm>
            <a:off x="763604" y="6356349"/>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dirty="0"/>
              <a:t>Juillet 2026</a:t>
            </a:r>
          </a:p>
        </p:txBody>
      </p:sp>
      <p:sp>
        <p:nvSpPr>
          <p:cNvPr id="12" name="Espace réservé du contenu 2">
            <a:extLst>
              <a:ext uri="{FF2B5EF4-FFF2-40B4-BE49-F238E27FC236}">
                <a16:creationId xmlns:a16="http://schemas.microsoft.com/office/drawing/2014/main" id="{297D4EB8-111E-AF5E-3597-DC7C535549BA}"/>
              </a:ext>
            </a:extLst>
          </p:cNvPr>
          <p:cNvSpPr>
            <a:spLocks noGrp="1"/>
          </p:cNvSpPr>
          <p:nvPr>
            <p:ph sz="half" idx="1"/>
          </p:nvPr>
        </p:nvSpPr>
        <p:spPr>
          <a:xfrm>
            <a:off x="763604" y="2419747"/>
            <a:ext cx="10434371" cy="4301727"/>
          </a:xfrm>
        </p:spPr>
        <p:txBody>
          <a:bodyPr>
            <a:normAutofit/>
          </a:bodyPr>
          <a:lstStyle/>
          <a:p>
            <a:pPr marL="0" indent="0">
              <a:buNone/>
            </a:pPr>
            <a:r>
              <a:rPr lang="fr-FR" sz="1800" dirty="0"/>
              <a:t>Présentation à l'employeur des </a:t>
            </a:r>
            <a:r>
              <a:rPr lang="fr-FR" sz="1800" b="1" dirty="0"/>
              <a:t>réclamations individuelles ou collectives </a:t>
            </a:r>
            <a:r>
              <a:rPr lang="fr-FR" sz="1800" dirty="0"/>
              <a:t>relatives :</a:t>
            </a:r>
          </a:p>
          <a:p>
            <a:pPr marL="0" indent="0">
              <a:buNone/>
            </a:pPr>
            <a:endParaRPr lang="fr-FR" sz="1800" dirty="0"/>
          </a:p>
          <a:p>
            <a:pPr lvl="1"/>
            <a:r>
              <a:rPr lang="fr-FR" sz="1800" dirty="0"/>
              <a:t>aux salaires, </a:t>
            </a:r>
          </a:p>
          <a:p>
            <a:pPr lvl="1"/>
            <a:r>
              <a:rPr lang="fr-FR" sz="1800" dirty="0"/>
              <a:t>à l'application du code du travail et des autres dispositions légales concernant notamment : </a:t>
            </a:r>
          </a:p>
          <a:p>
            <a:pPr lvl="2">
              <a:buFont typeface="Wingdings" panose="05000000000000000000" pitchFamily="2" charset="2"/>
              <a:buChar char="v"/>
            </a:pPr>
            <a:r>
              <a:rPr lang="fr-FR" sz="1800" dirty="0"/>
              <a:t> la protection sociale, </a:t>
            </a:r>
          </a:p>
          <a:p>
            <a:pPr lvl="2">
              <a:buFont typeface="Wingdings" panose="05000000000000000000" pitchFamily="2" charset="2"/>
              <a:buChar char="v"/>
            </a:pPr>
            <a:r>
              <a:rPr lang="fr-FR" sz="1800" dirty="0"/>
              <a:t> la santé, sécurité et conditions de travail </a:t>
            </a:r>
          </a:p>
          <a:p>
            <a:pPr lvl="2">
              <a:buFont typeface="Wingdings" panose="05000000000000000000" pitchFamily="2" charset="2"/>
              <a:buChar char="v"/>
            </a:pPr>
            <a:r>
              <a:rPr lang="fr-FR" sz="1800" dirty="0"/>
              <a:t>des conventions et accords applicables dans l'entreprise.</a:t>
            </a:r>
            <a:r>
              <a:rPr lang="en-US" sz="1800" dirty="0"/>
              <a:t> </a:t>
            </a:r>
            <a:r>
              <a:rPr lang="fr-FR" sz="1800" dirty="0">
                <a:solidFill>
                  <a:schemeClr val="accent6">
                    <a:lumMod val="50000"/>
                  </a:schemeClr>
                </a:solidFill>
              </a:rPr>
              <a:t>(art. L. 2312-5, al. 1</a:t>
            </a:r>
            <a:r>
              <a:rPr lang="fr-FR" sz="1800" baseline="30000" dirty="0">
                <a:solidFill>
                  <a:schemeClr val="accent6">
                    <a:lumMod val="50000"/>
                  </a:schemeClr>
                </a:solidFill>
              </a:rPr>
              <a:t>er</a:t>
            </a:r>
            <a:r>
              <a:rPr lang="fr-FR" sz="1800" dirty="0">
                <a:solidFill>
                  <a:schemeClr val="accent6">
                    <a:lumMod val="50000"/>
                  </a:schemeClr>
                </a:solidFill>
              </a:rPr>
              <a:t> C. trav)</a:t>
            </a:r>
          </a:p>
          <a:p>
            <a:pPr marL="457200" lvl="1" indent="0">
              <a:buNone/>
            </a:pPr>
            <a:endParaRPr lang="en-US" sz="2800" dirty="0"/>
          </a:p>
        </p:txBody>
      </p:sp>
      <p:pic>
        <p:nvPicPr>
          <p:cNvPr id="14" name="Image 13">
            <a:extLst>
              <a:ext uri="{FF2B5EF4-FFF2-40B4-BE49-F238E27FC236}">
                <a16:creationId xmlns:a16="http://schemas.microsoft.com/office/drawing/2014/main" id="{7D5E9DFE-0813-5748-BE2A-D23D497C1833}"/>
              </a:ext>
            </a:extLst>
          </p:cNvPr>
          <p:cNvPicPr>
            <a:picLocks noChangeAspect="1"/>
          </p:cNvPicPr>
          <p:nvPr/>
        </p:nvPicPr>
        <p:blipFill>
          <a:blip r:embed="rId2"/>
          <a:stretch>
            <a:fillRect/>
          </a:stretch>
        </p:blipFill>
        <p:spPr>
          <a:xfrm>
            <a:off x="7328034" y="1027906"/>
            <a:ext cx="3010224" cy="1189038"/>
          </a:xfrm>
          <a:prstGeom prst="rect">
            <a:avLst/>
          </a:prstGeom>
          <a:noFill/>
        </p:spPr>
      </p:pic>
    </p:spTree>
    <p:extLst>
      <p:ext uri="{BB962C8B-B14F-4D97-AF65-F5344CB8AC3E}">
        <p14:creationId xmlns:p14="http://schemas.microsoft.com/office/powerpoint/2010/main" val="108048152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e la date 3">
            <a:extLst>
              <a:ext uri="{FF2B5EF4-FFF2-40B4-BE49-F238E27FC236}">
                <a16:creationId xmlns:a16="http://schemas.microsoft.com/office/drawing/2014/main" id="{14F79DA7-7097-9BA1-7CBC-75E8809D3C5A}"/>
              </a:ext>
            </a:extLst>
          </p:cNvPr>
          <p:cNvSpPr>
            <a:spLocks noGrp="1"/>
          </p:cNvSpPr>
          <p:nvPr>
            <p:ph type="dt" sz="half" idx="10"/>
          </p:nvPr>
        </p:nvSpPr>
        <p:spPr/>
        <p:txBody>
          <a:bodyPr/>
          <a:lstStyle/>
          <a:p>
            <a:r>
              <a:rPr lang="en-US"/>
              <a:t>9/3/20XX</a:t>
            </a:r>
            <a:endParaRPr lang="en-US" dirty="0"/>
          </a:p>
        </p:txBody>
      </p:sp>
      <p:sp>
        <p:nvSpPr>
          <p:cNvPr id="5" name="Espace réservé du pied de page 4">
            <a:extLst>
              <a:ext uri="{FF2B5EF4-FFF2-40B4-BE49-F238E27FC236}">
                <a16:creationId xmlns:a16="http://schemas.microsoft.com/office/drawing/2014/main" id="{46C65C91-1D70-F79C-8914-5BB5D5A5C460}"/>
              </a:ext>
            </a:extLst>
          </p:cNvPr>
          <p:cNvSpPr>
            <a:spLocks noGrp="1"/>
          </p:cNvSpPr>
          <p:nvPr>
            <p:ph type="ftr" sz="quarter" idx="11"/>
          </p:nvPr>
        </p:nvSpPr>
        <p:spPr/>
        <p:txBody>
          <a:bodyPr/>
          <a:lstStyle/>
          <a:p>
            <a:r>
              <a:rPr lang="en-US"/>
              <a:t>Presentation Title</a:t>
            </a:r>
            <a:endParaRPr lang="en-US" dirty="0"/>
          </a:p>
        </p:txBody>
      </p:sp>
      <p:sp>
        <p:nvSpPr>
          <p:cNvPr id="6" name="Espace réservé du numéro de diapositive 5">
            <a:extLst>
              <a:ext uri="{FF2B5EF4-FFF2-40B4-BE49-F238E27FC236}">
                <a16:creationId xmlns:a16="http://schemas.microsoft.com/office/drawing/2014/main" id="{3D5135DB-F116-1146-4606-B80F7F242CD1}"/>
              </a:ext>
            </a:extLst>
          </p:cNvPr>
          <p:cNvSpPr>
            <a:spLocks noGrp="1"/>
          </p:cNvSpPr>
          <p:nvPr>
            <p:ph type="sldNum" sz="quarter" idx="12"/>
          </p:nvPr>
        </p:nvSpPr>
        <p:spPr/>
        <p:txBody>
          <a:bodyPr/>
          <a:lstStyle/>
          <a:p>
            <a:fld id="{B9713C8C-8E70-45D5-AE59-23E60168254E}" type="slidenum">
              <a:rPr lang="en-US" smtClean="0"/>
              <a:t>33</a:t>
            </a:fld>
            <a:endParaRPr lang="en-US" dirty="0"/>
          </a:p>
        </p:txBody>
      </p:sp>
      <p:sp>
        <p:nvSpPr>
          <p:cNvPr id="7" name="Rectangle : coins arrondis 6">
            <a:extLst>
              <a:ext uri="{FF2B5EF4-FFF2-40B4-BE49-F238E27FC236}">
                <a16:creationId xmlns:a16="http://schemas.microsoft.com/office/drawing/2014/main" id="{5F5BA0E0-75D6-06FE-056E-3B7E49F7BE34}"/>
              </a:ext>
            </a:extLst>
          </p:cNvPr>
          <p:cNvSpPr/>
          <p:nvPr/>
        </p:nvSpPr>
        <p:spPr>
          <a:xfrm>
            <a:off x="385812" y="1655510"/>
            <a:ext cx="10515600" cy="2021306"/>
          </a:xfrm>
          <a:prstGeom prst="roundRect">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buNone/>
            </a:pPr>
            <a:r>
              <a:rPr lang="en-US" sz="1600" b="1" dirty="0">
                <a:solidFill>
                  <a:schemeClr val="tx1"/>
                </a:solidFill>
              </a:rPr>
              <a:t>Surcharge de travail chronique : </a:t>
            </a:r>
            <a:r>
              <a:rPr lang="en-US" sz="1600" dirty="0" err="1">
                <a:solidFill>
                  <a:schemeClr val="tx1"/>
                </a:solidFill>
              </a:rPr>
              <a:t>Plusieurs</a:t>
            </a:r>
            <a:r>
              <a:rPr lang="en-US" sz="1600" dirty="0">
                <a:solidFill>
                  <a:schemeClr val="tx1"/>
                </a:solidFill>
              </a:rPr>
              <a:t> </a:t>
            </a:r>
            <a:r>
              <a:rPr lang="en-US" sz="1600" dirty="0" err="1">
                <a:solidFill>
                  <a:schemeClr val="tx1"/>
                </a:solidFill>
              </a:rPr>
              <a:t>salariés</a:t>
            </a:r>
            <a:r>
              <a:rPr lang="en-US" sz="1600" dirty="0">
                <a:solidFill>
                  <a:schemeClr val="tx1"/>
                </a:solidFill>
              </a:rPr>
              <a:t> </a:t>
            </a:r>
            <a:r>
              <a:rPr lang="en-US" sz="1600" dirty="0" err="1">
                <a:solidFill>
                  <a:schemeClr val="tx1"/>
                </a:solidFill>
              </a:rPr>
              <a:t>indiquent</a:t>
            </a:r>
            <a:r>
              <a:rPr lang="en-US" sz="1600" dirty="0">
                <a:solidFill>
                  <a:schemeClr val="tx1"/>
                </a:solidFill>
              </a:rPr>
              <a:t> :</a:t>
            </a:r>
          </a:p>
          <a:p>
            <a:pPr marL="539750" indent="482600">
              <a:buFont typeface="Arial" panose="020B0604020202020204" pitchFamily="34" charset="0"/>
              <a:buChar char="•"/>
            </a:pPr>
            <a:r>
              <a:rPr lang="en-US" sz="1600" dirty="0" err="1">
                <a:solidFill>
                  <a:schemeClr val="tx1"/>
                </a:solidFill>
              </a:rPr>
              <a:t>effectuer</a:t>
            </a:r>
            <a:r>
              <a:rPr lang="en-US" sz="1600" dirty="0">
                <a:solidFill>
                  <a:schemeClr val="tx1"/>
                </a:solidFill>
              </a:rPr>
              <a:t> </a:t>
            </a:r>
            <a:r>
              <a:rPr lang="en-US" sz="1600" dirty="0" err="1">
                <a:solidFill>
                  <a:schemeClr val="tx1"/>
                </a:solidFill>
              </a:rPr>
              <a:t>régulièrement</a:t>
            </a:r>
            <a:r>
              <a:rPr lang="en-US" sz="1600" dirty="0">
                <a:solidFill>
                  <a:schemeClr val="tx1"/>
                </a:solidFill>
              </a:rPr>
              <a:t> des </a:t>
            </a:r>
            <a:r>
              <a:rPr lang="en-US" sz="1600" dirty="0" err="1">
                <a:solidFill>
                  <a:schemeClr val="tx1"/>
                </a:solidFill>
              </a:rPr>
              <a:t>journées</a:t>
            </a:r>
            <a:r>
              <a:rPr lang="en-US" sz="1600" dirty="0">
                <a:solidFill>
                  <a:schemeClr val="tx1"/>
                </a:solidFill>
              </a:rPr>
              <a:t> de 11 </a:t>
            </a:r>
            <a:r>
              <a:rPr lang="en-US" sz="1600" dirty="0" err="1">
                <a:solidFill>
                  <a:schemeClr val="tx1"/>
                </a:solidFill>
              </a:rPr>
              <a:t>heures</a:t>
            </a:r>
            <a:r>
              <a:rPr lang="en-US" sz="1600" dirty="0">
                <a:solidFill>
                  <a:schemeClr val="tx1"/>
                </a:solidFill>
              </a:rPr>
              <a:t> ; </a:t>
            </a:r>
          </a:p>
          <a:p>
            <a:pPr marL="539750" indent="482600">
              <a:buFont typeface="Arial" panose="020B0604020202020204" pitchFamily="34" charset="0"/>
              <a:buChar char="•"/>
            </a:pPr>
            <a:r>
              <a:rPr lang="en-US" sz="1600" dirty="0">
                <a:solidFill>
                  <a:schemeClr val="tx1"/>
                </a:solidFill>
              </a:rPr>
              <a:t>ne plus prendre </a:t>
            </a:r>
            <a:r>
              <a:rPr lang="en-US" sz="1600" dirty="0" err="1">
                <a:solidFill>
                  <a:schemeClr val="tx1"/>
                </a:solidFill>
              </a:rPr>
              <a:t>leurs</a:t>
            </a:r>
            <a:r>
              <a:rPr lang="en-US" sz="1600" dirty="0">
                <a:solidFill>
                  <a:schemeClr val="tx1"/>
                </a:solidFill>
              </a:rPr>
              <a:t> pauses ; </a:t>
            </a:r>
          </a:p>
          <a:p>
            <a:pPr marL="539750" indent="482600">
              <a:buFont typeface="Arial" panose="020B0604020202020204" pitchFamily="34" charset="0"/>
              <a:buChar char="•"/>
            </a:pPr>
            <a:r>
              <a:rPr lang="en-US" sz="1600" dirty="0" err="1">
                <a:solidFill>
                  <a:schemeClr val="tx1"/>
                </a:solidFill>
              </a:rPr>
              <a:t>travailler</a:t>
            </a:r>
            <a:r>
              <a:rPr lang="en-US" sz="1600" dirty="0">
                <a:solidFill>
                  <a:schemeClr val="tx1"/>
                </a:solidFill>
              </a:rPr>
              <a:t> le </a:t>
            </a:r>
            <a:r>
              <a:rPr lang="en-US" sz="1600" dirty="0" err="1">
                <a:solidFill>
                  <a:schemeClr val="tx1"/>
                </a:solidFill>
              </a:rPr>
              <a:t>soir</a:t>
            </a:r>
            <a:r>
              <a:rPr lang="en-US" sz="1600" dirty="0">
                <a:solidFill>
                  <a:schemeClr val="tx1"/>
                </a:solidFill>
              </a:rPr>
              <a:t> à domicile ; </a:t>
            </a:r>
          </a:p>
          <a:p>
            <a:pPr marL="539750" indent="482600">
              <a:buFont typeface="Arial" panose="020B0604020202020204" pitchFamily="34" charset="0"/>
              <a:buChar char="•"/>
            </a:pPr>
            <a:r>
              <a:rPr lang="en-US" sz="1600" dirty="0" err="1">
                <a:solidFill>
                  <a:schemeClr val="tx1"/>
                </a:solidFill>
              </a:rPr>
              <a:t>recevoir</a:t>
            </a:r>
            <a:r>
              <a:rPr lang="en-US" sz="1600" dirty="0">
                <a:solidFill>
                  <a:schemeClr val="tx1"/>
                </a:solidFill>
              </a:rPr>
              <a:t> des </a:t>
            </a:r>
            <a:r>
              <a:rPr lang="en-US" sz="1600" dirty="0" err="1">
                <a:solidFill>
                  <a:schemeClr val="tx1"/>
                </a:solidFill>
              </a:rPr>
              <a:t>demandes</a:t>
            </a:r>
            <a:r>
              <a:rPr lang="en-US" sz="1600" dirty="0">
                <a:solidFill>
                  <a:schemeClr val="tx1"/>
                </a:solidFill>
              </a:rPr>
              <a:t> </a:t>
            </a:r>
            <a:r>
              <a:rPr lang="en-US" sz="1600" dirty="0" err="1">
                <a:solidFill>
                  <a:schemeClr val="tx1"/>
                </a:solidFill>
              </a:rPr>
              <a:t>urgentes</a:t>
            </a:r>
            <a:r>
              <a:rPr lang="en-US" sz="1600" dirty="0">
                <a:solidFill>
                  <a:schemeClr val="tx1"/>
                </a:solidFill>
              </a:rPr>
              <a:t> </a:t>
            </a:r>
            <a:r>
              <a:rPr lang="en-US" sz="1600" dirty="0" err="1">
                <a:solidFill>
                  <a:schemeClr val="tx1"/>
                </a:solidFill>
              </a:rPr>
              <a:t>en</a:t>
            </a:r>
            <a:r>
              <a:rPr lang="en-US" sz="1600" dirty="0">
                <a:solidFill>
                  <a:schemeClr val="tx1"/>
                </a:solidFill>
              </a:rPr>
              <a:t> permanence. </a:t>
            </a:r>
          </a:p>
          <a:p>
            <a:pPr marL="539750"/>
            <a:r>
              <a:rPr lang="en-US" sz="1600" dirty="0">
                <a:solidFill>
                  <a:schemeClr val="tx1"/>
                </a:solidFill>
              </a:rPr>
              <a:t>Le CSE </a:t>
            </a:r>
            <a:r>
              <a:rPr lang="en-US" sz="1600" dirty="0" err="1">
                <a:solidFill>
                  <a:schemeClr val="tx1"/>
                </a:solidFill>
              </a:rPr>
              <a:t>peut</a:t>
            </a:r>
            <a:r>
              <a:rPr lang="en-US" sz="1600" dirty="0">
                <a:solidFill>
                  <a:schemeClr val="tx1"/>
                </a:solidFill>
              </a:rPr>
              <a:t> </a:t>
            </a:r>
            <a:r>
              <a:rPr lang="en-US" sz="1600" dirty="0" err="1">
                <a:solidFill>
                  <a:schemeClr val="tx1"/>
                </a:solidFill>
              </a:rPr>
              <a:t>formuler</a:t>
            </a:r>
            <a:r>
              <a:rPr lang="en-US" sz="1600" dirty="0">
                <a:solidFill>
                  <a:schemeClr val="tx1"/>
                </a:solidFill>
              </a:rPr>
              <a:t> </a:t>
            </a:r>
            <a:r>
              <a:rPr lang="en-US" sz="1600" dirty="0" err="1">
                <a:solidFill>
                  <a:schemeClr val="tx1"/>
                </a:solidFill>
              </a:rPr>
              <a:t>une</a:t>
            </a:r>
            <a:r>
              <a:rPr lang="en-US" sz="1600" dirty="0">
                <a:solidFill>
                  <a:schemeClr val="tx1"/>
                </a:solidFill>
              </a:rPr>
              <a:t> </a:t>
            </a:r>
            <a:r>
              <a:rPr lang="en-US" sz="1600" dirty="0" err="1">
                <a:solidFill>
                  <a:schemeClr val="tx1"/>
                </a:solidFill>
              </a:rPr>
              <a:t>réclamation</a:t>
            </a:r>
            <a:r>
              <a:rPr lang="en-US" sz="1600" dirty="0">
                <a:solidFill>
                  <a:schemeClr val="tx1"/>
                </a:solidFill>
              </a:rPr>
              <a:t> collective : </a:t>
            </a:r>
            <a:r>
              <a:rPr lang="en-US" sz="1600" b="1" dirty="0" err="1">
                <a:solidFill>
                  <a:schemeClr val="tx1"/>
                </a:solidFill>
              </a:rPr>
              <a:t>Quelles</a:t>
            </a:r>
            <a:r>
              <a:rPr lang="en-US" sz="1600" b="1" dirty="0">
                <a:solidFill>
                  <a:schemeClr val="tx1"/>
                </a:solidFill>
              </a:rPr>
              <a:t> </a:t>
            </a:r>
            <a:r>
              <a:rPr lang="en-US" sz="1600" b="1" dirty="0" err="1">
                <a:solidFill>
                  <a:schemeClr val="tx1"/>
                </a:solidFill>
              </a:rPr>
              <a:t>mesures</a:t>
            </a:r>
            <a:r>
              <a:rPr lang="en-US" sz="1600" b="1" dirty="0">
                <a:solidFill>
                  <a:schemeClr val="tx1"/>
                </a:solidFill>
              </a:rPr>
              <a:t> </a:t>
            </a:r>
            <a:r>
              <a:rPr lang="en-US" sz="1600" b="1" dirty="0" err="1">
                <a:solidFill>
                  <a:schemeClr val="tx1"/>
                </a:solidFill>
              </a:rPr>
              <a:t>l'employeur</a:t>
            </a:r>
            <a:r>
              <a:rPr lang="en-US" sz="1600" b="1" dirty="0">
                <a:solidFill>
                  <a:schemeClr val="tx1"/>
                </a:solidFill>
              </a:rPr>
              <a:t> envisage-t-il </a:t>
            </a:r>
            <a:r>
              <a:rPr lang="en-US" sz="1600" b="1" dirty="0" err="1">
                <a:solidFill>
                  <a:schemeClr val="tx1"/>
                </a:solidFill>
              </a:rPr>
              <a:t>afin</a:t>
            </a:r>
            <a:r>
              <a:rPr lang="en-US" sz="1600" b="1" dirty="0">
                <a:solidFill>
                  <a:schemeClr val="tx1"/>
                </a:solidFill>
              </a:rPr>
              <a:t> de </a:t>
            </a:r>
            <a:r>
              <a:rPr lang="en-US" sz="1600" b="1" dirty="0" err="1">
                <a:solidFill>
                  <a:schemeClr val="tx1"/>
                </a:solidFill>
              </a:rPr>
              <a:t>prévenir</a:t>
            </a:r>
            <a:r>
              <a:rPr lang="en-US" sz="1600" b="1" dirty="0">
                <a:solidFill>
                  <a:schemeClr val="tx1"/>
                </a:solidFill>
              </a:rPr>
              <a:t> les </a:t>
            </a:r>
            <a:r>
              <a:rPr lang="en-US" sz="1600" b="1" dirty="0" err="1">
                <a:solidFill>
                  <a:schemeClr val="tx1"/>
                </a:solidFill>
              </a:rPr>
              <a:t>risques</a:t>
            </a:r>
            <a:r>
              <a:rPr lang="en-US" sz="1600" b="1" dirty="0">
                <a:solidFill>
                  <a:schemeClr val="tx1"/>
                </a:solidFill>
              </a:rPr>
              <a:t> </a:t>
            </a:r>
            <a:r>
              <a:rPr lang="en-US" sz="1600" b="1" dirty="0" err="1">
                <a:solidFill>
                  <a:schemeClr val="tx1"/>
                </a:solidFill>
              </a:rPr>
              <a:t>liés</a:t>
            </a:r>
            <a:r>
              <a:rPr lang="en-US" sz="1600" b="1" dirty="0">
                <a:solidFill>
                  <a:schemeClr val="tx1"/>
                </a:solidFill>
              </a:rPr>
              <a:t> à </a:t>
            </a:r>
            <a:r>
              <a:rPr lang="en-US" sz="1600" b="1" dirty="0" err="1">
                <a:solidFill>
                  <a:schemeClr val="tx1"/>
                </a:solidFill>
              </a:rPr>
              <a:t>cette</a:t>
            </a:r>
            <a:r>
              <a:rPr lang="en-US" sz="1600" b="1" dirty="0">
                <a:solidFill>
                  <a:schemeClr val="tx1"/>
                </a:solidFill>
              </a:rPr>
              <a:t> surcharge ?</a:t>
            </a:r>
          </a:p>
        </p:txBody>
      </p:sp>
      <p:pic>
        <p:nvPicPr>
          <p:cNvPr id="8" name="Image 7">
            <a:extLst>
              <a:ext uri="{FF2B5EF4-FFF2-40B4-BE49-F238E27FC236}">
                <a16:creationId xmlns:a16="http://schemas.microsoft.com/office/drawing/2014/main" id="{7DEDC6EB-1B32-6774-F827-811D7EE67517}"/>
              </a:ext>
            </a:extLst>
          </p:cNvPr>
          <p:cNvPicPr>
            <a:picLocks noChangeAspect="1"/>
          </p:cNvPicPr>
          <p:nvPr/>
        </p:nvPicPr>
        <p:blipFill>
          <a:blip r:embed="rId2"/>
          <a:stretch>
            <a:fillRect/>
          </a:stretch>
        </p:blipFill>
        <p:spPr>
          <a:xfrm>
            <a:off x="510941" y="2981073"/>
            <a:ext cx="462868" cy="533000"/>
          </a:xfrm>
          <a:prstGeom prst="rect">
            <a:avLst/>
          </a:prstGeom>
        </p:spPr>
      </p:pic>
      <p:sp>
        <p:nvSpPr>
          <p:cNvPr id="9" name="Titre 1">
            <a:extLst>
              <a:ext uri="{FF2B5EF4-FFF2-40B4-BE49-F238E27FC236}">
                <a16:creationId xmlns:a16="http://schemas.microsoft.com/office/drawing/2014/main" id="{86DDC1D4-CC0F-90E5-2410-A77285EC1E61}"/>
              </a:ext>
            </a:extLst>
          </p:cNvPr>
          <p:cNvSpPr>
            <a:spLocks noGrp="1"/>
          </p:cNvSpPr>
          <p:nvPr>
            <p:ph type="title"/>
          </p:nvPr>
        </p:nvSpPr>
        <p:spPr>
          <a:xfrm>
            <a:off x="838200" y="365125"/>
            <a:ext cx="10515600" cy="1325563"/>
          </a:xfrm>
        </p:spPr>
        <p:txBody>
          <a:bodyPr anchor="ctr">
            <a:normAutofit/>
          </a:bodyPr>
          <a:lstStyle/>
          <a:p>
            <a:r>
              <a:rPr lang="fr-FR" dirty="0"/>
              <a:t>3. Quelques exemples</a:t>
            </a:r>
            <a:endParaRPr lang="en-US" dirty="0"/>
          </a:p>
        </p:txBody>
      </p:sp>
      <p:sp>
        <p:nvSpPr>
          <p:cNvPr id="10" name="Espace réservé du contenu 9">
            <a:extLst>
              <a:ext uri="{FF2B5EF4-FFF2-40B4-BE49-F238E27FC236}">
                <a16:creationId xmlns:a16="http://schemas.microsoft.com/office/drawing/2014/main" id="{41E0C3D9-1F49-E1E2-9AB1-45DF5986BF8C}"/>
              </a:ext>
            </a:extLst>
          </p:cNvPr>
          <p:cNvSpPr>
            <a:spLocks noGrp="1"/>
          </p:cNvSpPr>
          <p:nvPr>
            <p:ph idx="1"/>
          </p:nvPr>
        </p:nvSpPr>
        <p:spPr>
          <a:xfrm>
            <a:off x="202931" y="3860951"/>
            <a:ext cx="10698481" cy="2860523"/>
          </a:xfrm>
          <a:prstGeom prst="roundRect">
            <a:avLst/>
          </a:prstGeom>
          <a:solidFill>
            <a:schemeClr val="accent3">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marL="0" indent="0">
              <a:buNone/>
            </a:pPr>
            <a:r>
              <a:rPr lang="en-US" sz="1600" b="1" dirty="0">
                <a:solidFill>
                  <a:schemeClr val="tx1"/>
                </a:solidFill>
              </a:rPr>
              <a:t>Management </a:t>
            </a:r>
            <a:r>
              <a:rPr lang="en-US" sz="1600" b="1" dirty="0" err="1">
                <a:solidFill>
                  <a:schemeClr val="tx1"/>
                </a:solidFill>
              </a:rPr>
              <a:t>agréssif</a:t>
            </a:r>
            <a:r>
              <a:rPr lang="en-US" sz="1600" b="1" dirty="0">
                <a:solidFill>
                  <a:schemeClr val="tx1"/>
                </a:solidFill>
              </a:rPr>
              <a:t> : </a:t>
            </a:r>
            <a:r>
              <a:rPr lang="en-US" sz="1600" dirty="0">
                <a:solidFill>
                  <a:schemeClr val="tx1"/>
                </a:solidFill>
              </a:rPr>
              <a:t>Des </a:t>
            </a:r>
            <a:r>
              <a:rPr lang="en-US" sz="1600" dirty="0" err="1">
                <a:solidFill>
                  <a:schemeClr val="tx1"/>
                </a:solidFill>
              </a:rPr>
              <a:t>salariés</a:t>
            </a:r>
            <a:r>
              <a:rPr lang="en-US" sz="1600" dirty="0">
                <a:solidFill>
                  <a:schemeClr val="tx1"/>
                </a:solidFill>
              </a:rPr>
              <a:t> </a:t>
            </a:r>
            <a:r>
              <a:rPr lang="en-US" sz="1600" dirty="0" err="1">
                <a:solidFill>
                  <a:schemeClr val="tx1"/>
                </a:solidFill>
              </a:rPr>
              <a:t>signalent</a:t>
            </a:r>
            <a:r>
              <a:rPr lang="en-US" sz="1600" dirty="0">
                <a:solidFill>
                  <a:schemeClr val="tx1"/>
                </a:solidFill>
              </a:rPr>
              <a:t> :</a:t>
            </a:r>
          </a:p>
          <a:p>
            <a:r>
              <a:rPr lang="en-US" sz="1600" dirty="0">
                <a:solidFill>
                  <a:schemeClr val="tx1"/>
                </a:solidFill>
              </a:rPr>
              <a:t>des humiliations </a:t>
            </a:r>
            <a:r>
              <a:rPr lang="en-US" sz="1600" dirty="0" err="1">
                <a:solidFill>
                  <a:schemeClr val="tx1"/>
                </a:solidFill>
              </a:rPr>
              <a:t>en</a:t>
            </a:r>
            <a:r>
              <a:rPr lang="en-US" sz="1600" dirty="0">
                <a:solidFill>
                  <a:schemeClr val="tx1"/>
                </a:solidFill>
              </a:rPr>
              <a:t> </a:t>
            </a:r>
            <a:r>
              <a:rPr lang="en-US" sz="1600" dirty="0" err="1">
                <a:solidFill>
                  <a:schemeClr val="tx1"/>
                </a:solidFill>
              </a:rPr>
              <a:t>réunion</a:t>
            </a:r>
            <a:r>
              <a:rPr lang="en-US" sz="1600" dirty="0">
                <a:solidFill>
                  <a:schemeClr val="tx1"/>
                </a:solidFill>
              </a:rPr>
              <a:t> ; </a:t>
            </a:r>
          </a:p>
          <a:p>
            <a:r>
              <a:rPr lang="en-US" sz="1600" dirty="0">
                <a:solidFill>
                  <a:schemeClr val="tx1"/>
                </a:solidFill>
              </a:rPr>
              <a:t>des remarques </a:t>
            </a:r>
            <a:r>
              <a:rPr lang="en-US" sz="1600" dirty="0" err="1">
                <a:solidFill>
                  <a:schemeClr val="tx1"/>
                </a:solidFill>
              </a:rPr>
              <a:t>dévalorisantes</a:t>
            </a:r>
            <a:r>
              <a:rPr lang="en-US" sz="1600" dirty="0">
                <a:solidFill>
                  <a:schemeClr val="tx1"/>
                </a:solidFill>
              </a:rPr>
              <a:t> ; </a:t>
            </a:r>
          </a:p>
          <a:p>
            <a:r>
              <a:rPr lang="en-US" sz="1600" dirty="0">
                <a:solidFill>
                  <a:schemeClr val="tx1"/>
                </a:solidFill>
              </a:rPr>
              <a:t>des changements de </a:t>
            </a:r>
            <a:r>
              <a:rPr lang="en-US" sz="1600" dirty="0" err="1">
                <a:solidFill>
                  <a:schemeClr val="tx1"/>
                </a:solidFill>
              </a:rPr>
              <a:t>consignes</a:t>
            </a:r>
            <a:r>
              <a:rPr lang="en-US" sz="1600" dirty="0">
                <a:solidFill>
                  <a:schemeClr val="tx1"/>
                </a:solidFill>
              </a:rPr>
              <a:t> permanents.</a:t>
            </a:r>
          </a:p>
          <a:p>
            <a:pPr marL="666750" indent="0">
              <a:buNone/>
            </a:pPr>
            <a:r>
              <a:rPr lang="en-US" sz="1600" b="1" dirty="0">
                <a:solidFill>
                  <a:schemeClr val="tx1"/>
                </a:solidFill>
              </a:rPr>
              <a:t>Le CSE </a:t>
            </a:r>
            <a:r>
              <a:rPr lang="en-US" sz="1600" b="1" dirty="0" err="1">
                <a:solidFill>
                  <a:schemeClr val="tx1"/>
                </a:solidFill>
              </a:rPr>
              <a:t>peut</a:t>
            </a:r>
            <a:r>
              <a:rPr lang="en-US" sz="1600" b="1" dirty="0">
                <a:solidFill>
                  <a:schemeClr val="tx1"/>
                </a:solidFill>
              </a:rPr>
              <a:t> demander :</a:t>
            </a:r>
          </a:p>
          <a:p>
            <a:pPr marL="895350"/>
            <a:r>
              <a:rPr lang="en-US" sz="1600" dirty="0" err="1">
                <a:solidFill>
                  <a:schemeClr val="tx1"/>
                </a:solidFill>
              </a:rPr>
              <a:t>quelles</a:t>
            </a:r>
            <a:r>
              <a:rPr lang="en-US" sz="1600" dirty="0">
                <a:solidFill>
                  <a:schemeClr val="tx1"/>
                </a:solidFill>
              </a:rPr>
              <a:t> </a:t>
            </a:r>
            <a:r>
              <a:rPr lang="en-US" sz="1600" dirty="0" err="1">
                <a:solidFill>
                  <a:schemeClr val="tx1"/>
                </a:solidFill>
              </a:rPr>
              <a:t>mesures</a:t>
            </a:r>
            <a:r>
              <a:rPr lang="en-US" sz="1600" dirty="0">
                <a:solidFill>
                  <a:schemeClr val="tx1"/>
                </a:solidFill>
              </a:rPr>
              <a:t> </a:t>
            </a:r>
            <a:r>
              <a:rPr lang="en-US" sz="1600" dirty="0" err="1">
                <a:solidFill>
                  <a:schemeClr val="tx1"/>
                </a:solidFill>
              </a:rPr>
              <a:t>sont</a:t>
            </a:r>
            <a:r>
              <a:rPr lang="en-US" sz="1600" dirty="0">
                <a:solidFill>
                  <a:schemeClr val="tx1"/>
                </a:solidFill>
              </a:rPr>
              <a:t> </a:t>
            </a:r>
            <a:r>
              <a:rPr lang="en-US" sz="1600" dirty="0" err="1">
                <a:solidFill>
                  <a:schemeClr val="tx1"/>
                </a:solidFill>
              </a:rPr>
              <a:t>prévues</a:t>
            </a:r>
            <a:r>
              <a:rPr lang="en-US" sz="1600" dirty="0">
                <a:solidFill>
                  <a:schemeClr val="tx1"/>
                </a:solidFill>
              </a:rPr>
              <a:t> ; </a:t>
            </a:r>
          </a:p>
          <a:p>
            <a:pPr marL="895350"/>
            <a:r>
              <a:rPr lang="en-US" sz="1600" dirty="0" err="1">
                <a:solidFill>
                  <a:schemeClr val="tx1"/>
                </a:solidFill>
              </a:rPr>
              <a:t>si</a:t>
            </a:r>
            <a:r>
              <a:rPr lang="en-US" sz="1600" dirty="0">
                <a:solidFill>
                  <a:schemeClr val="tx1"/>
                </a:solidFill>
              </a:rPr>
              <a:t> </a:t>
            </a:r>
            <a:r>
              <a:rPr lang="en-US" sz="1600" dirty="0" err="1">
                <a:solidFill>
                  <a:schemeClr val="tx1"/>
                </a:solidFill>
              </a:rPr>
              <a:t>une</a:t>
            </a:r>
            <a:r>
              <a:rPr lang="en-US" sz="1600" dirty="0">
                <a:solidFill>
                  <a:schemeClr val="tx1"/>
                </a:solidFill>
              </a:rPr>
              <a:t> </a:t>
            </a:r>
            <a:r>
              <a:rPr lang="en-US" sz="1600" dirty="0" err="1">
                <a:solidFill>
                  <a:schemeClr val="tx1"/>
                </a:solidFill>
              </a:rPr>
              <a:t>enquête</a:t>
            </a:r>
            <a:r>
              <a:rPr lang="en-US" sz="1600" dirty="0">
                <a:solidFill>
                  <a:schemeClr val="tx1"/>
                </a:solidFill>
              </a:rPr>
              <a:t> interne sera </a:t>
            </a:r>
            <a:r>
              <a:rPr lang="en-US" sz="1600" dirty="0" err="1">
                <a:solidFill>
                  <a:schemeClr val="tx1"/>
                </a:solidFill>
              </a:rPr>
              <a:t>réalisée</a:t>
            </a:r>
            <a:r>
              <a:rPr lang="en-US" sz="1600" dirty="0">
                <a:solidFill>
                  <a:schemeClr val="tx1"/>
                </a:solidFill>
              </a:rPr>
              <a:t> ; </a:t>
            </a:r>
          </a:p>
          <a:p>
            <a:pPr marL="895350"/>
            <a:r>
              <a:rPr lang="en-US" sz="1600" dirty="0" err="1">
                <a:solidFill>
                  <a:schemeClr val="tx1"/>
                </a:solidFill>
              </a:rPr>
              <a:t>si</a:t>
            </a:r>
            <a:r>
              <a:rPr lang="en-US" sz="1600" dirty="0">
                <a:solidFill>
                  <a:schemeClr val="tx1"/>
                </a:solidFill>
              </a:rPr>
              <a:t> un </a:t>
            </a:r>
            <a:r>
              <a:rPr lang="en-US" sz="1600" dirty="0" err="1">
                <a:solidFill>
                  <a:schemeClr val="tx1"/>
                </a:solidFill>
              </a:rPr>
              <a:t>accompagnement</a:t>
            </a:r>
            <a:r>
              <a:rPr lang="en-US" sz="1600" dirty="0">
                <a:solidFill>
                  <a:schemeClr val="tx1"/>
                </a:solidFill>
              </a:rPr>
              <a:t> </a:t>
            </a:r>
            <a:r>
              <a:rPr lang="en-US" sz="1600" dirty="0" err="1">
                <a:solidFill>
                  <a:schemeClr val="tx1"/>
                </a:solidFill>
              </a:rPr>
              <a:t>managérial</a:t>
            </a:r>
            <a:r>
              <a:rPr lang="en-US" sz="1600" dirty="0">
                <a:solidFill>
                  <a:schemeClr val="tx1"/>
                </a:solidFill>
              </a:rPr>
              <a:t> est </a:t>
            </a:r>
            <a:r>
              <a:rPr lang="en-US" sz="1600" dirty="0" err="1">
                <a:solidFill>
                  <a:schemeClr val="tx1"/>
                </a:solidFill>
              </a:rPr>
              <a:t>envisagé</a:t>
            </a:r>
            <a:r>
              <a:rPr lang="en-US" sz="1600" dirty="0">
                <a:solidFill>
                  <a:schemeClr val="tx1"/>
                </a:solidFill>
              </a:rPr>
              <a:t>.</a:t>
            </a:r>
          </a:p>
        </p:txBody>
      </p:sp>
      <p:pic>
        <p:nvPicPr>
          <p:cNvPr id="13" name="Image 12">
            <a:extLst>
              <a:ext uri="{FF2B5EF4-FFF2-40B4-BE49-F238E27FC236}">
                <a16:creationId xmlns:a16="http://schemas.microsoft.com/office/drawing/2014/main" id="{402753F5-1C86-60C3-4FF5-4831AE0E8F17}"/>
              </a:ext>
            </a:extLst>
          </p:cNvPr>
          <p:cNvPicPr>
            <a:picLocks noChangeAspect="1"/>
          </p:cNvPicPr>
          <p:nvPr/>
        </p:nvPicPr>
        <p:blipFill>
          <a:blip r:embed="rId2"/>
          <a:stretch>
            <a:fillRect/>
          </a:stretch>
        </p:blipFill>
        <p:spPr>
          <a:xfrm>
            <a:off x="366081" y="5823350"/>
            <a:ext cx="462868" cy="533000"/>
          </a:xfrm>
          <a:prstGeom prst="rect">
            <a:avLst/>
          </a:prstGeom>
        </p:spPr>
      </p:pic>
    </p:spTree>
    <p:extLst>
      <p:ext uri="{BB962C8B-B14F-4D97-AF65-F5344CB8AC3E}">
        <p14:creationId xmlns:p14="http://schemas.microsoft.com/office/powerpoint/2010/main" val="46796939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numéro de diapositive 5">
            <a:extLst>
              <a:ext uri="{FF2B5EF4-FFF2-40B4-BE49-F238E27FC236}">
                <a16:creationId xmlns:a16="http://schemas.microsoft.com/office/drawing/2014/main" id="{A499F4CB-F70A-BAD8-707C-16624923E488}"/>
              </a:ext>
            </a:extLst>
          </p:cNvPr>
          <p:cNvSpPr>
            <a:spLocks noGrp="1"/>
          </p:cNvSpPr>
          <p:nvPr>
            <p:ph type="sldNum" sz="quarter" idx="12"/>
          </p:nvPr>
        </p:nvSpPr>
        <p:spPr/>
        <p:txBody>
          <a:bodyPr/>
          <a:lstStyle/>
          <a:p>
            <a:fld id="{B9713C8C-8E70-45D5-AE59-23E60168254E}" type="slidenum">
              <a:rPr lang="en-US" smtClean="0"/>
              <a:t>34</a:t>
            </a:fld>
            <a:endParaRPr lang="en-US" dirty="0"/>
          </a:p>
        </p:txBody>
      </p:sp>
      <p:sp>
        <p:nvSpPr>
          <p:cNvPr id="7" name="Titre 1">
            <a:extLst>
              <a:ext uri="{FF2B5EF4-FFF2-40B4-BE49-F238E27FC236}">
                <a16:creationId xmlns:a16="http://schemas.microsoft.com/office/drawing/2014/main" id="{DB1E8D2C-2763-2301-E69D-B7BC917C76B4}"/>
              </a:ext>
            </a:extLst>
          </p:cNvPr>
          <p:cNvSpPr>
            <a:spLocks noGrp="1"/>
          </p:cNvSpPr>
          <p:nvPr>
            <p:ph type="title"/>
          </p:nvPr>
        </p:nvSpPr>
        <p:spPr>
          <a:xfrm>
            <a:off x="838200" y="365125"/>
            <a:ext cx="10515600" cy="1325563"/>
          </a:xfrm>
        </p:spPr>
        <p:txBody>
          <a:bodyPr anchor="ctr">
            <a:normAutofit/>
          </a:bodyPr>
          <a:lstStyle/>
          <a:p>
            <a:r>
              <a:rPr lang="fr-FR" dirty="0"/>
              <a:t>3. Les moyens du CSE – le droit d’alerte</a:t>
            </a:r>
            <a:endParaRPr lang="en-US" dirty="0"/>
          </a:p>
        </p:txBody>
      </p:sp>
      <p:pic>
        <p:nvPicPr>
          <p:cNvPr id="9" name="Image 8">
            <a:extLst>
              <a:ext uri="{FF2B5EF4-FFF2-40B4-BE49-F238E27FC236}">
                <a16:creationId xmlns:a16="http://schemas.microsoft.com/office/drawing/2014/main" id="{2E95A199-8DEC-2B30-CEDD-9A9481C0FBA3}"/>
              </a:ext>
            </a:extLst>
          </p:cNvPr>
          <p:cNvPicPr>
            <a:picLocks noChangeAspect="1"/>
          </p:cNvPicPr>
          <p:nvPr/>
        </p:nvPicPr>
        <p:blipFill>
          <a:blip r:embed="rId2"/>
          <a:stretch>
            <a:fillRect/>
          </a:stretch>
        </p:blipFill>
        <p:spPr>
          <a:xfrm>
            <a:off x="10625227" y="1206337"/>
            <a:ext cx="1215451" cy="1197302"/>
          </a:xfrm>
          <a:prstGeom prst="rect">
            <a:avLst/>
          </a:prstGeom>
        </p:spPr>
      </p:pic>
      <p:sp>
        <p:nvSpPr>
          <p:cNvPr id="10" name="Espace réservé du contenu 2">
            <a:extLst>
              <a:ext uri="{FF2B5EF4-FFF2-40B4-BE49-F238E27FC236}">
                <a16:creationId xmlns:a16="http://schemas.microsoft.com/office/drawing/2014/main" id="{3D50384E-72B7-37B7-4E12-2E634F63691F}"/>
              </a:ext>
            </a:extLst>
          </p:cNvPr>
          <p:cNvSpPr>
            <a:spLocks noGrp="1"/>
          </p:cNvSpPr>
          <p:nvPr>
            <p:ph idx="1"/>
          </p:nvPr>
        </p:nvSpPr>
        <p:spPr>
          <a:xfrm>
            <a:off x="1566773" y="2332038"/>
            <a:ext cx="9630878" cy="4160837"/>
          </a:xfrm>
        </p:spPr>
        <p:txBody>
          <a:bodyPr>
            <a:noAutofit/>
          </a:bodyPr>
          <a:lstStyle/>
          <a:p>
            <a:pPr marL="0" indent="0">
              <a:buNone/>
            </a:pPr>
            <a:r>
              <a:rPr lang="fr-FR" sz="1800" b="1" dirty="0"/>
              <a:t>Le droit d’alerte </a:t>
            </a:r>
            <a:r>
              <a:rPr lang="fr-FR" sz="1800" dirty="0"/>
              <a:t>a pour but de faire cesser un trouble et de demander des explications à l’employeur. Il existe 5 cas de recours du droit d’alerte par les élus.</a:t>
            </a:r>
          </a:p>
          <a:p>
            <a:pPr marL="0" indent="0">
              <a:buNone/>
            </a:pPr>
            <a:r>
              <a:rPr lang="fr-FR" sz="1800" dirty="0"/>
              <a:t>Dans les entreprises </a:t>
            </a:r>
            <a:r>
              <a:rPr lang="fr-FR" sz="1800" b="1" dirty="0"/>
              <a:t>de 11 à 49 salariés</a:t>
            </a:r>
            <a:r>
              <a:rPr lang="fr-FR" sz="1800" dirty="0"/>
              <a:t>, le CSE peut exercer ce droit dans </a:t>
            </a:r>
            <a:r>
              <a:rPr lang="fr-FR" sz="1800" b="1" dirty="0"/>
              <a:t>3 situations</a:t>
            </a:r>
          </a:p>
          <a:p>
            <a:pPr marL="0" lvl="0" indent="0">
              <a:buNone/>
            </a:pPr>
            <a:endParaRPr lang="fr-FR" sz="1700" dirty="0">
              <a:solidFill>
                <a:schemeClr val="accent6">
                  <a:lumMod val="50000"/>
                </a:schemeClr>
              </a:solidFill>
            </a:endParaRPr>
          </a:p>
          <a:p>
            <a:pPr lvl="1">
              <a:buFont typeface="Courier New" panose="02070309020205020404" pitchFamily="49" charset="0"/>
              <a:buChar char="o"/>
            </a:pPr>
            <a:r>
              <a:rPr lang="fr-FR" sz="1700" dirty="0"/>
              <a:t>alerte en cas d'atteinte aux droits des personnes  (art L. 2312-59 </a:t>
            </a:r>
            <a:r>
              <a:rPr lang="fr-FR" sz="1700" dirty="0" err="1"/>
              <a:t>C.Trav</a:t>
            </a:r>
            <a:r>
              <a:rPr lang="fr-FR" sz="1700" dirty="0"/>
              <a:t>):</a:t>
            </a:r>
          </a:p>
          <a:p>
            <a:pPr lvl="1">
              <a:buFont typeface="Courier New" panose="02070309020205020404" pitchFamily="49" charset="0"/>
              <a:buChar char="o"/>
            </a:pPr>
            <a:endParaRPr lang="fr-FR" sz="1700" dirty="0"/>
          </a:p>
          <a:p>
            <a:pPr marL="457200" lvl="1" indent="0">
              <a:buNone/>
            </a:pPr>
            <a:endParaRPr lang="en-US" sz="1700" dirty="0"/>
          </a:p>
          <a:p>
            <a:pPr lvl="1">
              <a:buFont typeface="Courier New" panose="02070309020205020404" pitchFamily="49" charset="0"/>
              <a:buChar char="o"/>
            </a:pPr>
            <a:r>
              <a:rPr lang="fr-FR" sz="1700" dirty="0"/>
              <a:t>alerte en cas de danger grave et imminent (art L. 2312-60 </a:t>
            </a:r>
            <a:r>
              <a:rPr lang="fr-FR" sz="1700" dirty="0" err="1"/>
              <a:t>C.Trav</a:t>
            </a:r>
            <a:r>
              <a:rPr lang="fr-FR" sz="1700" dirty="0"/>
              <a:t>);</a:t>
            </a:r>
          </a:p>
          <a:p>
            <a:pPr lvl="1">
              <a:buFont typeface="Courier New" panose="02070309020205020404" pitchFamily="49" charset="0"/>
              <a:buChar char="o"/>
            </a:pPr>
            <a:endParaRPr lang="fr-FR" sz="1700" dirty="0"/>
          </a:p>
          <a:p>
            <a:pPr marL="457200" lvl="1" indent="0">
              <a:buNone/>
            </a:pPr>
            <a:endParaRPr lang="en-US" sz="1700" dirty="0"/>
          </a:p>
          <a:p>
            <a:pPr lvl="1">
              <a:buFont typeface="Courier New" panose="02070309020205020404" pitchFamily="49" charset="0"/>
              <a:buChar char="o"/>
            </a:pPr>
            <a:r>
              <a:rPr lang="fr-FR" sz="1700" dirty="0"/>
              <a:t>alerte en cas de risque grave pour la santé publique ou l'environnement art L.4131-1 à L.4131-4)</a:t>
            </a:r>
            <a:endParaRPr lang="en-US" sz="1700" dirty="0">
              <a:solidFill>
                <a:schemeClr val="accent6">
                  <a:lumMod val="50000"/>
                </a:schemeClr>
              </a:solidFill>
            </a:endParaRPr>
          </a:p>
        </p:txBody>
      </p:sp>
      <p:pic>
        <p:nvPicPr>
          <p:cNvPr id="11" name="Image 10">
            <a:extLst>
              <a:ext uri="{FF2B5EF4-FFF2-40B4-BE49-F238E27FC236}">
                <a16:creationId xmlns:a16="http://schemas.microsoft.com/office/drawing/2014/main" id="{C46213CD-6AE8-50FD-970A-95CD65EAEA08}"/>
              </a:ext>
            </a:extLst>
          </p:cNvPr>
          <p:cNvPicPr>
            <a:picLocks noChangeAspect="1"/>
          </p:cNvPicPr>
          <p:nvPr/>
        </p:nvPicPr>
        <p:blipFill>
          <a:blip r:embed="rId3"/>
          <a:stretch>
            <a:fillRect/>
          </a:stretch>
        </p:blipFill>
        <p:spPr>
          <a:xfrm>
            <a:off x="244202" y="3331605"/>
            <a:ext cx="971522" cy="643940"/>
          </a:xfrm>
          <a:prstGeom prst="rect">
            <a:avLst/>
          </a:prstGeom>
        </p:spPr>
      </p:pic>
      <p:pic>
        <p:nvPicPr>
          <p:cNvPr id="12" name="Image 11">
            <a:extLst>
              <a:ext uri="{FF2B5EF4-FFF2-40B4-BE49-F238E27FC236}">
                <a16:creationId xmlns:a16="http://schemas.microsoft.com/office/drawing/2014/main" id="{6A24E242-8CF8-F56F-C7AB-829C9C9020FE}"/>
              </a:ext>
            </a:extLst>
          </p:cNvPr>
          <p:cNvPicPr>
            <a:picLocks noChangeAspect="1"/>
          </p:cNvPicPr>
          <p:nvPr/>
        </p:nvPicPr>
        <p:blipFill>
          <a:blip r:embed="rId4"/>
          <a:stretch>
            <a:fillRect/>
          </a:stretch>
        </p:blipFill>
        <p:spPr>
          <a:xfrm>
            <a:off x="189642" y="4363911"/>
            <a:ext cx="1047722" cy="643940"/>
          </a:xfrm>
          <a:prstGeom prst="rect">
            <a:avLst/>
          </a:prstGeom>
        </p:spPr>
      </p:pic>
      <p:pic>
        <p:nvPicPr>
          <p:cNvPr id="13" name="Image 12">
            <a:extLst>
              <a:ext uri="{FF2B5EF4-FFF2-40B4-BE49-F238E27FC236}">
                <a16:creationId xmlns:a16="http://schemas.microsoft.com/office/drawing/2014/main" id="{8589837F-7571-A15D-7D9B-2A35D11E4DC0}"/>
              </a:ext>
            </a:extLst>
          </p:cNvPr>
          <p:cNvPicPr>
            <a:picLocks noChangeAspect="1"/>
          </p:cNvPicPr>
          <p:nvPr/>
        </p:nvPicPr>
        <p:blipFill>
          <a:blip r:embed="rId5"/>
          <a:stretch>
            <a:fillRect/>
          </a:stretch>
        </p:blipFill>
        <p:spPr>
          <a:xfrm flipH="1">
            <a:off x="230693" y="5328843"/>
            <a:ext cx="1047723" cy="600786"/>
          </a:xfrm>
          <a:prstGeom prst="rect">
            <a:avLst/>
          </a:prstGeom>
        </p:spPr>
      </p:pic>
      <p:sp>
        <p:nvSpPr>
          <p:cNvPr id="14" name="Espace réservé de la date 3">
            <a:extLst>
              <a:ext uri="{FF2B5EF4-FFF2-40B4-BE49-F238E27FC236}">
                <a16:creationId xmlns:a16="http://schemas.microsoft.com/office/drawing/2014/main" id="{D0E8D7AF-5B76-3AF9-35A3-33B80751A2F1}"/>
              </a:ext>
            </a:extLst>
          </p:cNvPr>
          <p:cNvSpPr txBox="1">
            <a:spLocks/>
          </p:cNvSpPr>
          <p:nvPr/>
        </p:nvSpPr>
        <p:spPr>
          <a:xfrm>
            <a:off x="763604" y="6356349"/>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dirty="0"/>
              <a:t>Juillet 2026</a:t>
            </a:r>
          </a:p>
        </p:txBody>
      </p:sp>
    </p:spTree>
    <p:extLst>
      <p:ext uri="{BB962C8B-B14F-4D97-AF65-F5344CB8AC3E}">
        <p14:creationId xmlns:p14="http://schemas.microsoft.com/office/powerpoint/2010/main" val="403689631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DB119E7-5745-245E-0D4E-7EA2AB65FE6D}"/>
              </a:ext>
            </a:extLst>
          </p:cNvPr>
          <p:cNvSpPr>
            <a:spLocks noGrp="1"/>
          </p:cNvSpPr>
          <p:nvPr>
            <p:ph type="title"/>
          </p:nvPr>
        </p:nvSpPr>
        <p:spPr>
          <a:xfrm>
            <a:off x="671946" y="383966"/>
            <a:ext cx="10515600" cy="1325563"/>
          </a:xfrm>
        </p:spPr>
        <p:txBody>
          <a:bodyPr>
            <a:normAutofit/>
          </a:bodyPr>
          <a:lstStyle/>
          <a:p>
            <a:r>
              <a:rPr lang="fr-FR" dirty="0"/>
              <a:t>3.1. Atteinte aux droits des personnes ou aux libertés individuelles </a:t>
            </a:r>
            <a:endParaRPr lang="en-US" dirty="0"/>
          </a:p>
        </p:txBody>
      </p:sp>
      <p:sp>
        <p:nvSpPr>
          <p:cNvPr id="3" name="Espace réservé du contenu 2">
            <a:extLst>
              <a:ext uri="{FF2B5EF4-FFF2-40B4-BE49-F238E27FC236}">
                <a16:creationId xmlns:a16="http://schemas.microsoft.com/office/drawing/2014/main" id="{35F244FC-77C6-6A63-9286-42BC2A37AEF7}"/>
              </a:ext>
            </a:extLst>
          </p:cNvPr>
          <p:cNvSpPr>
            <a:spLocks noGrp="1"/>
          </p:cNvSpPr>
          <p:nvPr>
            <p:ph idx="1"/>
          </p:nvPr>
        </p:nvSpPr>
        <p:spPr>
          <a:xfrm>
            <a:off x="1033867" y="2195830"/>
            <a:ext cx="10515600" cy="4160520"/>
          </a:xfrm>
        </p:spPr>
        <p:txBody>
          <a:bodyPr>
            <a:normAutofit/>
          </a:bodyPr>
          <a:lstStyle/>
          <a:p>
            <a:r>
              <a:rPr lang="fr-FR" altLang="fr-FR" sz="1700" dirty="0">
                <a:solidFill>
                  <a:prstClr val="black"/>
                </a:solidFill>
              </a:rPr>
              <a:t>Si un membre du CSE constate notamment par l’intermédiaire d’un travailleur qu'il existe </a:t>
            </a:r>
            <a:r>
              <a:rPr lang="fr-FR" altLang="fr-FR" sz="1700" b="1" dirty="0">
                <a:solidFill>
                  <a:prstClr val="black"/>
                </a:solidFill>
              </a:rPr>
              <a:t>une atteinte aux droits des personnes, à leur santé physique et mentale ou aux libertés individuelles </a:t>
            </a:r>
            <a:r>
              <a:rPr lang="fr-FR" altLang="fr-FR" sz="1700" dirty="0">
                <a:solidFill>
                  <a:prstClr val="black"/>
                </a:solidFill>
              </a:rPr>
              <a:t>dans l'entreprise qui ne serait pas justifiée par la nature de la tâche à accomplir, ni proportionnée au but recherché, </a:t>
            </a:r>
            <a:r>
              <a:rPr lang="fr-FR" altLang="fr-FR" sz="1700" b="1" dirty="0">
                <a:solidFill>
                  <a:prstClr val="black"/>
                </a:solidFill>
              </a:rPr>
              <a:t>il en saisit immédiatement l'employeur</a:t>
            </a:r>
            <a:r>
              <a:rPr lang="fr-FR" altLang="fr-FR" sz="1700" dirty="0">
                <a:solidFill>
                  <a:prstClr val="black"/>
                </a:solidFill>
              </a:rPr>
              <a:t>. </a:t>
            </a:r>
            <a:r>
              <a:rPr lang="fr-FR" altLang="fr-FR" sz="1700" dirty="0">
                <a:solidFill>
                  <a:schemeClr val="accent6">
                    <a:lumMod val="50000"/>
                  </a:schemeClr>
                </a:solidFill>
              </a:rPr>
              <a:t>(art L. 2312-59 </a:t>
            </a:r>
            <a:r>
              <a:rPr lang="fr-FR" altLang="fr-FR" sz="1700" dirty="0" err="1">
                <a:solidFill>
                  <a:schemeClr val="accent6">
                    <a:lumMod val="50000"/>
                  </a:schemeClr>
                </a:solidFill>
              </a:rPr>
              <a:t>C.Trav</a:t>
            </a:r>
            <a:r>
              <a:rPr lang="fr-FR" altLang="fr-FR" sz="1700" dirty="0">
                <a:solidFill>
                  <a:schemeClr val="accent6">
                    <a:lumMod val="50000"/>
                  </a:schemeClr>
                </a:solidFill>
              </a:rPr>
              <a:t>)</a:t>
            </a:r>
          </a:p>
          <a:p>
            <a:pPr marL="0" indent="0">
              <a:buNone/>
            </a:pPr>
            <a:endParaRPr lang="fr-FR" altLang="fr-FR" sz="1700" dirty="0">
              <a:solidFill>
                <a:schemeClr val="accent6">
                  <a:lumMod val="50000"/>
                </a:schemeClr>
              </a:solidFill>
            </a:endParaRPr>
          </a:p>
          <a:p>
            <a:r>
              <a:rPr lang="fr-FR" sz="1700" dirty="0">
                <a:solidFill>
                  <a:prstClr val="black"/>
                </a:solidFill>
              </a:rPr>
              <a:t>Les principaux cas de figure de l’exercice du droit d’alerte en cas d’atteinte des droits des personnes</a:t>
            </a:r>
          </a:p>
        </p:txBody>
      </p:sp>
      <p:sp>
        <p:nvSpPr>
          <p:cNvPr id="6" name="Espace réservé du numéro de diapositive 5">
            <a:extLst>
              <a:ext uri="{FF2B5EF4-FFF2-40B4-BE49-F238E27FC236}">
                <a16:creationId xmlns:a16="http://schemas.microsoft.com/office/drawing/2014/main" id="{1D740732-660E-F95F-5ACE-FA22D457DEDD}"/>
              </a:ext>
            </a:extLst>
          </p:cNvPr>
          <p:cNvSpPr>
            <a:spLocks noGrp="1"/>
          </p:cNvSpPr>
          <p:nvPr>
            <p:ph type="sldNum" sz="quarter" idx="12"/>
          </p:nvPr>
        </p:nvSpPr>
        <p:spPr/>
        <p:txBody>
          <a:bodyPr/>
          <a:lstStyle/>
          <a:p>
            <a:fld id="{B9713C8C-8E70-45D5-AE59-23E60168254E}" type="slidenum">
              <a:rPr lang="en-US" smtClean="0"/>
              <a:t>35</a:t>
            </a:fld>
            <a:endParaRPr lang="en-US" dirty="0"/>
          </a:p>
        </p:txBody>
      </p:sp>
      <p:pic>
        <p:nvPicPr>
          <p:cNvPr id="10" name="Image 9">
            <a:extLst>
              <a:ext uri="{FF2B5EF4-FFF2-40B4-BE49-F238E27FC236}">
                <a16:creationId xmlns:a16="http://schemas.microsoft.com/office/drawing/2014/main" id="{070240AF-F140-EA7A-DCFA-43B7D5F82178}"/>
              </a:ext>
            </a:extLst>
          </p:cNvPr>
          <p:cNvPicPr>
            <a:picLocks noChangeAspect="1"/>
          </p:cNvPicPr>
          <p:nvPr/>
        </p:nvPicPr>
        <p:blipFill>
          <a:blip r:embed="rId2"/>
          <a:stretch>
            <a:fillRect/>
          </a:stretch>
        </p:blipFill>
        <p:spPr>
          <a:xfrm>
            <a:off x="8610600" y="1046748"/>
            <a:ext cx="1347114" cy="892888"/>
          </a:xfrm>
          <a:prstGeom prst="rect">
            <a:avLst/>
          </a:prstGeom>
        </p:spPr>
      </p:pic>
      <p:sp>
        <p:nvSpPr>
          <p:cNvPr id="4" name="Espace réservé de la date 3">
            <a:extLst>
              <a:ext uri="{FF2B5EF4-FFF2-40B4-BE49-F238E27FC236}">
                <a16:creationId xmlns:a16="http://schemas.microsoft.com/office/drawing/2014/main" id="{ADC6D15A-62FE-EA0F-3B77-068F8C0BB3DD}"/>
              </a:ext>
            </a:extLst>
          </p:cNvPr>
          <p:cNvSpPr txBox="1">
            <a:spLocks/>
          </p:cNvSpPr>
          <p:nvPr/>
        </p:nvSpPr>
        <p:spPr>
          <a:xfrm>
            <a:off x="1398871" y="6429981"/>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dirty="0"/>
              <a:t>Juillet 2026</a:t>
            </a:r>
          </a:p>
        </p:txBody>
      </p:sp>
      <p:sp>
        <p:nvSpPr>
          <p:cNvPr id="5" name="Ellipse 4">
            <a:extLst>
              <a:ext uri="{FF2B5EF4-FFF2-40B4-BE49-F238E27FC236}">
                <a16:creationId xmlns:a16="http://schemas.microsoft.com/office/drawing/2014/main" id="{0D5C21EA-0B9F-FDA7-8245-A09B858C0A84}"/>
              </a:ext>
            </a:extLst>
          </p:cNvPr>
          <p:cNvSpPr/>
          <p:nvPr/>
        </p:nvSpPr>
        <p:spPr>
          <a:xfrm>
            <a:off x="3420176" y="5397760"/>
            <a:ext cx="2541069" cy="892888"/>
          </a:xfrm>
          <a:prstGeom prst="ellipse">
            <a:avLst/>
          </a:prstGeom>
          <a:solidFill>
            <a:schemeClr val="accent5">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rPr>
              <a:t>Harcèlement moral ou sexuel</a:t>
            </a:r>
            <a:endParaRPr lang="en-US" dirty="0">
              <a:solidFill>
                <a:schemeClr val="tx1"/>
              </a:solidFill>
            </a:endParaRPr>
          </a:p>
        </p:txBody>
      </p:sp>
      <p:sp>
        <p:nvSpPr>
          <p:cNvPr id="8" name="Ellipse 7">
            <a:extLst>
              <a:ext uri="{FF2B5EF4-FFF2-40B4-BE49-F238E27FC236}">
                <a16:creationId xmlns:a16="http://schemas.microsoft.com/office/drawing/2014/main" id="{1486FBD9-2EB7-B30B-F7F6-EE9C17A5861D}"/>
              </a:ext>
            </a:extLst>
          </p:cNvPr>
          <p:cNvSpPr/>
          <p:nvPr/>
        </p:nvSpPr>
        <p:spPr>
          <a:xfrm>
            <a:off x="6743088" y="5625163"/>
            <a:ext cx="2541069" cy="892888"/>
          </a:xfrm>
          <a:prstGeom prst="ellipse">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rPr>
              <a:t>Atteinte à la vie privée</a:t>
            </a:r>
            <a:endParaRPr lang="en-US" dirty="0">
              <a:solidFill>
                <a:schemeClr val="tx1"/>
              </a:solidFill>
            </a:endParaRPr>
          </a:p>
        </p:txBody>
      </p:sp>
      <p:sp>
        <p:nvSpPr>
          <p:cNvPr id="9" name="Ellipse 8">
            <a:extLst>
              <a:ext uri="{FF2B5EF4-FFF2-40B4-BE49-F238E27FC236}">
                <a16:creationId xmlns:a16="http://schemas.microsoft.com/office/drawing/2014/main" id="{5A1F3B1F-1EAB-CBEB-CD2A-A8D7EAC63B2C}"/>
              </a:ext>
            </a:extLst>
          </p:cNvPr>
          <p:cNvSpPr/>
          <p:nvPr/>
        </p:nvSpPr>
        <p:spPr>
          <a:xfrm>
            <a:off x="8267309" y="4752898"/>
            <a:ext cx="2541069" cy="892888"/>
          </a:xfrm>
          <a:prstGeom prst="ellipse">
            <a:avLst/>
          </a:prstGeom>
          <a:solidFill>
            <a:schemeClr val="accent5">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1"/>
            <a:r>
              <a:rPr lang="en-US" sz="1700" dirty="0" err="1">
                <a:solidFill>
                  <a:prstClr val="black"/>
                </a:solidFill>
              </a:rPr>
              <a:t>Atteinte</a:t>
            </a:r>
            <a:r>
              <a:rPr lang="en-US" sz="1700" dirty="0">
                <a:solidFill>
                  <a:prstClr val="black"/>
                </a:solidFill>
              </a:rPr>
              <a:t> à la liberté religieuse</a:t>
            </a:r>
          </a:p>
        </p:txBody>
      </p:sp>
      <p:sp>
        <p:nvSpPr>
          <p:cNvPr id="11" name="Ellipse 10">
            <a:extLst>
              <a:ext uri="{FF2B5EF4-FFF2-40B4-BE49-F238E27FC236}">
                <a16:creationId xmlns:a16="http://schemas.microsoft.com/office/drawing/2014/main" id="{607C1463-BC59-F40A-BE6D-99821EED16FD}"/>
              </a:ext>
            </a:extLst>
          </p:cNvPr>
          <p:cNvSpPr/>
          <p:nvPr/>
        </p:nvSpPr>
        <p:spPr>
          <a:xfrm>
            <a:off x="1258102" y="4516108"/>
            <a:ext cx="2983029" cy="892888"/>
          </a:xfrm>
          <a:prstGeom prst="ellipse">
            <a:avLst/>
          </a:prstGeom>
          <a:solidFill>
            <a:schemeClr val="accent5">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1"/>
            <a:r>
              <a:rPr lang="fr-FR" sz="1700" dirty="0">
                <a:solidFill>
                  <a:prstClr val="black"/>
                </a:solidFill>
              </a:rPr>
              <a:t>Atteinte à la liberté vestimentaire</a:t>
            </a:r>
            <a:endParaRPr lang="en-US" sz="1700" dirty="0">
              <a:solidFill>
                <a:prstClr val="black"/>
              </a:solidFill>
            </a:endParaRPr>
          </a:p>
        </p:txBody>
      </p:sp>
      <p:sp>
        <p:nvSpPr>
          <p:cNvPr id="12" name="Ellipse 11">
            <a:extLst>
              <a:ext uri="{FF2B5EF4-FFF2-40B4-BE49-F238E27FC236}">
                <a16:creationId xmlns:a16="http://schemas.microsoft.com/office/drawing/2014/main" id="{D4D396D2-D935-0C82-C636-2B33F880D654}"/>
              </a:ext>
            </a:extLst>
          </p:cNvPr>
          <p:cNvSpPr/>
          <p:nvPr/>
        </p:nvSpPr>
        <p:spPr>
          <a:xfrm>
            <a:off x="4071090" y="4330509"/>
            <a:ext cx="4366261" cy="892888"/>
          </a:xfrm>
          <a:prstGeom prst="ellipse">
            <a:avLst/>
          </a:prstGeom>
          <a:solidFill>
            <a:schemeClr val="accent4">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1"/>
            <a:r>
              <a:rPr lang="fr-FR" sz="1700" dirty="0">
                <a:solidFill>
                  <a:prstClr val="black"/>
                </a:solidFill>
              </a:rPr>
              <a:t> Discrimination (origine, sexe, âge, orientation sexuelle…)</a:t>
            </a:r>
            <a:endParaRPr lang="en-US" sz="1700" dirty="0">
              <a:solidFill>
                <a:prstClr val="black"/>
              </a:solidFill>
            </a:endParaRPr>
          </a:p>
        </p:txBody>
      </p:sp>
      <p:sp>
        <p:nvSpPr>
          <p:cNvPr id="13" name="Ellipse 12">
            <a:extLst>
              <a:ext uri="{FF2B5EF4-FFF2-40B4-BE49-F238E27FC236}">
                <a16:creationId xmlns:a16="http://schemas.microsoft.com/office/drawing/2014/main" id="{DA4DA376-411B-222F-AA67-BE3C272F6422}"/>
              </a:ext>
            </a:extLst>
          </p:cNvPr>
          <p:cNvSpPr/>
          <p:nvPr/>
        </p:nvSpPr>
        <p:spPr>
          <a:xfrm>
            <a:off x="183460" y="5537093"/>
            <a:ext cx="2983029" cy="892888"/>
          </a:xfrm>
          <a:prstGeom prst="ellipse">
            <a:avLst/>
          </a:prstGeom>
          <a:solidFill>
            <a:schemeClr val="accent4">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1"/>
            <a:r>
              <a:rPr lang="fr-FR" sz="1700" dirty="0">
                <a:solidFill>
                  <a:prstClr val="black"/>
                </a:solidFill>
              </a:rPr>
              <a:t>Non respect du droit aux congés </a:t>
            </a:r>
            <a:endParaRPr lang="en-US" sz="1700" dirty="0">
              <a:solidFill>
                <a:prstClr val="black"/>
              </a:solidFill>
            </a:endParaRPr>
          </a:p>
        </p:txBody>
      </p:sp>
    </p:spTree>
    <p:extLst>
      <p:ext uri="{BB962C8B-B14F-4D97-AF65-F5344CB8AC3E}">
        <p14:creationId xmlns:p14="http://schemas.microsoft.com/office/powerpoint/2010/main" val="405451606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numéro de diapositive 5">
            <a:extLst>
              <a:ext uri="{FF2B5EF4-FFF2-40B4-BE49-F238E27FC236}">
                <a16:creationId xmlns:a16="http://schemas.microsoft.com/office/drawing/2014/main" id="{A33E1A20-D8B5-AFF3-C486-2ADAC152BC3B}"/>
              </a:ext>
            </a:extLst>
          </p:cNvPr>
          <p:cNvSpPr>
            <a:spLocks noGrp="1"/>
          </p:cNvSpPr>
          <p:nvPr>
            <p:ph type="sldNum" sz="quarter" idx="12"/>
          </p:nvPr>
        </p:nvSpPr>
        <p:spPr/>
        <p:txBody>
          <a:bodyPr/>
          <a:lstStyle/>
          <a:p>
            <a:fld id="{B9713C8C-8E70-45D5-AE59-23E60168254E}" type="slidenum">
              <a:rPr lang="en-US" smtClean="0"/>
              <a:t>36</a:t>
            </a:fld>
            <a:endParaRPr lang="en-US" dirty="0"/>
          </a:p>
        </p:txBody>
      </p:sp>
      <p:sp>
        <p:nvSpPr>
          <p:cNvPr id="7" name="Espace réservé du contenu 2">
            <a:extLst>
              <a:ext uri="{FF2B5EF4-FFF2-40B4-BE49-F238E27FC236}">
                <a16:creationId xmlns:a16="http://schemas.microsoft.com/office/drawing/2014/main" id="{3758E821-BE53-C06B-E26E-324D1E1A5120}"/>
              </a:ext>
            </a:extLst>
          </p:cNvPr>
          <p:cNvSpPr txBox="1">
            <a:spLocks noGrp="1"/>
          </p:cNvSpPr>
          <p:nvPr>
            <p:ph idx="1"/>
          </p:nvPr>
        </p:nvSpPr>
        <p:spPr>
          <a:xfrm>
            <a:off x="838200" y="2011363"/>
            <a:ext cx="10515600" cy="4160837"/>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fr-FR" sz="1800" b="1" dirty="0">
                <a:solidFill>
                  <a:srgbClr val="C00000"/>
                </a:solidFill>
              </a:rPr>
              <a:t>Quelle procédure pour le droit d’alerte en cas d’atteinte aux droits des personnes ?</a:t>
            </a:r>
          </a:p>
          <a:p>
            <a:pPr marL="0" indent="0">
              <a:buFont typeface="Arial" panose="020B0604020202020204" pitchFamily="34" charset="0"/>
              <a:buNone/>
            </a:pPr>
            <a:endParaRPr lang="fr-FR" sz="1800" b="1" dirty="0">
              <a:solidFill>
                <a:srgbClr val="C00000"/>
              </a:solidFill>
            </a:endParaRPr>
          </a:p>
          <a:p>
            <a:pPr marL="457200" lvl="1" indent="0">
              <a:buFont typeface="Arial" panose="020B0604020202020204" pitchFamily="34" charset="0"/>
              <a:buNone/>
            </a:pPr>
            <a:endParaRPr lang="fr-FR" sz="1700" dirty="0"/>
          </a:p>
          <a:p>
            <a:endParaRPr lang="fr-FR" sz="1700" dirty="0"/>
          </a:p>
          <a:p>
            <a:endParaRPr lang="fr-FR" sz="1700" dirty="0"/>
          </a:p>
          <a:p>
            <a:endParaRPr lang="fr-FR" sz="1700" dirty="0"/>
          </a:p>
          <a:p>
            <a:endParaRPr lang="fr-FR" sz="1700" dirty="0"/>
          </a:p>
          <a:p>
            <a:endParaRPr lang="fr-FR" sz="1700" dirty="0"/>
          </a:p>
          <a:p>
            <a:pPr marL="457200" lvl="1" indent="0">
              <a:buFont typeface="Arial" panose="020B0604020202020204" pitchFamily="34" charset="0"/>
              <a:buNone/>
            </a:pPr>
            <a:endParaRPr lang="fr-FR" sz="1700" dirty="0"/>
          </a:p>
          <a:p>
            <a:endParaRPr lang="fr-FR" sz="1700" dirty="0"/>
          </a:p>
        </p:txBody>
      </p:sp>
      <p:sp>
        <p:nvSpPr>
          <p:cNvPr id="8" name="Titre 1">
            <a:extLst>
              <a:ext uri="{FF2B5EF4-FFF2-40B4-BE49-F238E27FC236}">
                <a16:creationId xmlns:a16="http://schemas.microsoft.com/office/drawing/2014/main" id="{75BC96D8-2DB6-05CB-EB9A-7892CD2ECB6D}"/>
              </a:ext>
            </a:extLst>
          </p:cNvPr>
          <p:cNvSpPr>
            <a:spLocks noGrp="1"/>
          </p:cNvSpPr>
          <p:nvPr>
            <p:ph type="title"/>
          </p:nvPr>
        </p:nvSpPr>
        <p:spPr>
          <a:xfrm>
            <a:off x="838200" y="365125"/>
            <a:ext cx="10515600" cy="1325563"/>
          </a:xfrm>
        </p:spPr>
        <p:txBody>
          <a:bodyPr>
            <a:normAutofit/>
          </a:bodyPr>
          <a:lstStyle/>
          <a:p>
            <a:r>
              <a:rPr lang="fr-FR" dirty="0"/>
              <a:t>3.1. Atteinte aux droits des personnes ou aux libertés individuelles </a:t>
            </a:r>
            <a:endParaRPr lang="en-US" dirty="0"/>
          </a:p>
        </p:txBody>
      </p:sp>
      <p:pic>
        <p:nvPicPr>
          <p:cNvPr id="9" name="Image 8">
            <a:extLst>
              <a:ext uri="{FF2B5EF4-FFF2-40B4-BE49-F238E27FC236}">
                <a16:creationId xmlns:a16="http://schemas.microsoft.com/office/drawing/2014/main" id="{B1360BC6-7BBB-B553-09A4-D7762E6C3CC5}"/>
              </a:ext>
            </a:extLst>
          </p:cNvPr>
          <p:cNvPicPr>
            <a:picLocks noChangeAspect="1"/>
          </p:cNvPicPr>
          <p:nvPr/>
        </p:nvPicPr>
        <p:blipFill>
          <a:blip r:embed="rId2"/>
          <a:stretch>
            <a:fillRect/>
          </a:stretch>
        </p:blipFill>
        <p:spPr>
          <a:xfrm>
            <a:off x="8610600" y="1046748"/>
            <a:ext cx="1347114" cy="892888"/>
          </a:xfrm>
          <a:prstGeom prst="rect">
            <a:avLst/>
          </a:prstGeom>
        </p:spPr>
      </p:pic>
      <p:sp>
        <p:nvSpPr>
          <p:cNvPr id="12" name="Rectangle 11">
            <a:extLst>
              <a:ext uri="{FF2B5EF4-FFF2-40B4-BE49-F238E27FC236}">
                <a16:creationId xmlns:a16="http://schemas.microsoft.com/office/drawing/2014/main" id="{CD50F0B5-D1B0-4541-24E2-3628455901D1}"/>
              </a:ext>
            </a:extLst>
          </p:cNvPr>
          <p:cNvSpPr/>
          <p:nvPr/>
        </p:nvSpPr>
        <p:spPr>
          <a:xfrm>
            <a:off x="285053" y="2758682"/>
            <a:ext cx="3008697" cy="1765189"/>
          </a:xfrm>
          <a:prstGeom prst="rect">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b="1" dirty="0">
                <a:solidFill>
                  <a:schemeClr val="tx1"/>
                </a:solidFill>
              </a:rPr>
              <a:t>Étape 1</a:t>
            </a:r>
          </a:p>
          <a:p>
            <a:r>
              <a:rPr lang="en-US" dirty="0">
                <a:solidFill>
                  <a:schemeClr val="tx1"/>
                </a:solidFill>
              </a:rPr>
              <a:t>Le </a:t>
            </a:r>
            <a:r>
              <a:rPr lang="en-US" dirty="0" err="1">
                <a:solidFill>
                  <a:schemeClr val="tx1"/>
                </a:solidFill>
              </a:rPr>
              <a:t>membre</a:t>
            </a:r>
            <a:r>
              <a:rPr lang="en-US" dirty="0">
                <a:solidFill>
                  <a:schemeClr val="tx1"/>
                </a:solidFill>
              </a:rPr>
              <a:t> du CSE </a:t>
            </a:r>
            <a:r>
              <a:rPr lang="en-US" dirty="0" err="1">
                <a:solidFill>
                  <a:schemeClr val="tx1"/>
                </a:solidFill>
              </a:rPr>
              <a:t>alerte</a:t>
            </a:r>
            <a:r>
              <a:rPr lang="en-US" dirty="0">
                <a:solidFill>
                  <a:schemeClr val="tx1"/>
                </a:solidFill>
              </a:rPr>
              <a:t> </a:t>
            </a:r>
            <a:r>
              <a:rPr lang="en-US" dirty="0" err="1">
                <a:solidFill>
                  <a:schemeClr val="tx1"/>
                </a:solidFill>
              </a:rPr>
              <a:t>l'employeur</a:t>
            </a:r>
            <a:r>
              <a:rPr lang="en-US" dirty="0">
                <a:solidFill>
                  <a:schemeClr val="tx1"/>
                </a:solidFill>
              </a:rPr>
              <a:t>.</a:t>
            </a:r>
          </a:p>
        </p:txBody>
      </p:sp>
      <p:sp>
        <p:nvSpPr>
          <p:cNvPr id="13" name="Rectangle 12">
            <a:extLst>
              <a:ext uri="{FF2B5EF4-FFF2-40B4-BE49-F238E27FC236}">
                <a16:creationId xmlns:a16="http://schemas.microsoft.com/office/drawing/2014/main" id="{F83E62E5-5899-6844-CD62-19667CF00B93}"/>
              </a:ext>
            </a:extLst>
          </p:cNvPr>
          <p:cNvSpPr/>
          <p:nvPr/>
        </p:nvSpPr>
        <p:spPr>
          <a:xfrm>
            <a:off x="4187266" y="2764540"/>
            <a:ext cx="3008697" cy="1765190"/>
          </a:xfrm>
          <a:prstGeom prst="rect">
            <a:avLst/>
          </a:prstGeom>
          <a:solidFill>
            <a:schemeClr val="accent3">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b="1" dirty="0">
                <a:solidFill>
                  <a:schemeClr val="tx1"/>
                </a:solidFill>
              </a:rPr>
              <a:t>Étape 2</a:t>
            </a:r>
          </a:p>
          <a:p>
            <a:pPr marL="0" lvl="1"/>
            <a:r>
              <a:rPr lang="fr-FR" sz="1700" dirty="0">
                <a:solidFill>
                  <a:schemeClr val="tx1"/>
                </a:solidFill>
              </a:rPr>
              <a:t>L'employeur </a:t>
            </a:r>
            <a:r>
              <a:rPr lang="fr-FR" sz="1700" b="1" dirty="0">
                <a:solidFill>
                  <a:schemeClr val="tx1"/>
                </a:solidFill>
              </a:rPr>
              <a:t>DOIT</a:t>
            </a:r>
            <a:r>
              <a:rPr lang="fr-FR" sz="1700" dirty="0">
                <a:solidFill>
                  <a:schemeClr val="tx1"/>
                </a:solidFill>
              </a:rPr>
              <a:t> procéder </a:t>
            </a:r>
            <a:r>
              <a:rPr lang="fr-FR" sz="1700" b="1" dirty="0">
                <a:solidFill>
                  <a:schemeClr val="tx1"/>
                </a:solidFill>
              </a:rPr>
              <a:t>sans délais </a:t>
            </a:r>
            <a:r>
              <a:rPr lang="fr-FR" sz="1700" dirty="0">
                <a:solidFill>
                  <a:schemeClr val="tx1"/>
                </a:solidFill>
              </a:rPr>
              <a:t>à une enquête avec le membre du CSE</a:t>
            </a:r>
            <a:endParaRPr lang="fr-FR" sz="1700" dirty="0"/>
          </a:p>
        </p:txBody>
      </p:sp>
      <p:sp>
        <p:nvSpPr>
          <p:cNvPr id="14" name="Rectangle 13">
            <a:extLst>
              <a:ext uri="{FF2B5EF4-FFF2-40B4-BE49-F238E27FC236}">
                <a16:creationId xmlns:a16="http://schemas.microsoft.com/office/drawing/2014/main" id="{D264FEA1-3291-3F45-1B4F-C5ED22F3BB2D}"/>
              </a:ext>
            </a:extLst>
          </p:cNvPr>
          <p:cNvSpPr/>
          <p:nvPr/>
        </p:nvSpPr>
        <p:spPr>
          <a:xfrm>
            <a:off x="8089479" y="2826059"/>
            <a:ext cx="3199904" cy="1765191"/>
          </a:xfrm>
          <a:prstGeom prst="rect">
            <a:avLst/>
          </a:prstGeom>
          <a:solidFill>
            <a:schemeClr val="accent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b="1" dirty="0">
                <a:solidFill>
                  <a:schemeClr val="tx1"/>
                </a:solidFill>
              </a:rPr>
              <a:t>Étape 3</a:t>
            </a:r>
          </a:p>
          <a:p>
            <a:r>
              <a:rPr lang="en-US" sz="1600" dirty="0" err="1">
                <a:solidFill>
                  <a:schemeClr val="tx1"/>
                </a:solidFill>
              </a:rPr>
              <a:t>L’employeur</a:t>
            </a:r>
            <a:r>
              <a:rPr lang="en-US" sz="1600" dirty="0">
                <a:solidFill>
                  <a:schemeClr val="tx1"/>
                </a:solidFill>
              </a:rPr>
              <a:t> doit prendre les </a:t>
            </a:r>
            <a:r>
              <a:rPr lang="en-US" sz="1600" dirty="0" err="1">
                <a:solidFill>
                  <a:schemeClr val="tx1"/>
                </a:solidFill>
              </a:rPr>
              <a:t>mesures</a:t>
            </a:r>
            <a:r>
              <a:rPr lang="en-US" sz="1600" dirty="0">
                <a:solidFill>
                  <a:schemeClr val="tx1"/>
                </a:solidFill>
              </a:rPr>
              <a:t> </a:t>
            </a:r>
            <a:r>
              <a:rPr lang="en-US" sz="1600" dirty="0" err="1">
                <a:solidFill>
                  <a:schemeClr val="tx1"/>
                </a:solidFill>
              </a:rPr>
              <a:t>nécessaires</a:t>
            </a:r>
            <a:r>
              <a:rPr lang="en-US" sz="1600" dirty="0">
                <a:solidFill>
                  <a:schemeClr val="tx1"/>
                </a:solidFill>
              </a:rPr>
              <a:t> pour faire cesser la situation suite aux investigations </a:t>
            </a:r>
            <a:r>
              <a:rPr lang="en-US" sz="1600" dirty="0" err="1">
                <a:solidFill>
                  <a:schemeClr val="tx1"/>
                </a:solidFill>
              </a:rPr>
              <a:t>menées</a:t>
            </a:r>
            <a:r>
              <a:rPr lang="en-US" sz="1600" dirty="0">
                <a:solidFill>
                  <a:schemeClr val="tx1"/>
                </a:solidFill>
              </a:rPr>
              <a:t> </a:t>
            </a:r>
            <a:r>
              <a:rPr lang="en-US" sz="1600" dirty="0" err="1">
                <a:solidFill>
                  <a:schemeClr val="tx1"/>
                </a:solidFill>
              </a:rPr>
              <a:t>conjointement</a:t>
            </a:r>
            <a:r>
              <a:rPr lang="en-US" sz="1600" dirty="0">
                <a:solidFill>
                  <a:schemeClr val="tx1"/>
                </a:solidFill>
              </a:rPr>
              <a:t> par </a:t>
            </a:r>
            <a:r>
              <a:rPr lang="en-US" sz="1600" dirty="0" err="1">
                <a:solidFill>
                  <a:schemeClr val="tx1"/>
                </a:solidFill>
              </a:rPr>
              <a:t>l’employeur</a:t>
            </a:r>
            <a:r>
              <a:rPr lang="en-US" sz="1600" dirty="0">
                <a:solidFill>
                  <a:schemeClr val="tx1"/>
                </a:solidFill>
              </a:rPr>
              <a:t> et le CSE</a:t>
            </a:r>
          </a:p>
        </p:txBody>
      </p:sp>
      <p:sp>
        <p:nvSpPr>
          <p:cNvPr id="15" name="Espace réservé de la date 3">
            <a:extLst>
              <a:ext uri="{FF2B5EF4-FFF2-40B4-BE49-F238E27FC236}">
                <a16:creationId xmlns:a16="http://schemas.microsoft.com/office/drawing/2014/main" id="{4D0D071A-AA28-AF9C-DC27-CE7279B144B6}"/>
              </a:ext>
            </a:extLst>
          </p:cNvPr>
          <p:cNvSpPr txBox="1">
            <a:spLocks/>
          </p:cNvSpPr>
          <p:nvPr/>
        </p:nvSpPr>
        <p:spPr>
          <a:xfrm>
            <a:off x="1348462" y="6492875"/>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dirty="0"/>
              <a:t>Juillet 2026</a:t>
            </a:r>
          </a:p>
        </p:txBody>
      </p:sp>
      <p:sp>
        <p:nvSpPr>
          <p:cNvPr id="17" name="Rectangle 16">
            <a:extLst>
              <a:ext uri="{FF2B5EF4-FFF2-40B4-BE49-F238E27FC236}">
                <a16:creationId xmlns:a16="http://schemas.microsoft.com/office/drawing/2014/main" id="{D0F4D745-11E2-6EB2-6884-35F48F1BF20F}"/>
              </a:ext>
            </a:extLst>
          </p:cNvPr>
          <p:cNvSpPr/>
          <p:nvPr/>
        </p:nvSpPr>
        <p:spPr>
          <a:xfrm>
            <a:off x="4091662" y="4787511"/>
            <a:ext cx="3199904" cy="1765191"/>
          </a:xfrm>
          <a:prstGeom prst="rect">
            <a:avLst/>
          </a:prstGeom>
          <a:solidFill>
            <a:schemeClr val="accent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b="1" dirty="0">
                <a:solidFill>
                  <a:schemeClr val="tx1"/>
                </a:solidFill>
              </a:rPr>
              <a:t>Étape 4</a:t>
            </a:r>
          </a:p>
          <a:p>
            <a:r>
              <a:rPr lang="en-US" sz="1600" dirty="0">
                <a:solidFill>
                  <a:schemeClr val="tx1"/>
                </a:solidFill>
              </a:rPr>
              <a:t>En </a:t>
            </a:r>
            <a:r>
              <a:rPr lang="en-US" sz="1600" dirty="0" err="1">
                <a:solidFill>
                  <a:schemeClr val="tx1"/>
                </a:solidFill>
              </a:rPr>
              <a:t>cas</a:t>
            </a:r>
            <a:r>
              <a:rPr lang="en-US" sz="1600" dirty="0">
                <a:solidFill>
                  <a:schemeClr val="tx1"/>
                </a:solidFill>
              </a:rPr>
              <a:t> de </a:t>
            </a:r>
            <a:r>
              <a:rPr lang="en-US" sz="1600" dirty="0" err="1">
                <a:solidFill>
                  <a:schemeClr val="tx1"/>
                </a:solidFill>
              </a:rPr>
              <a:t>désaccord</a:t>
            </a:r>
            <a:r>
              <a:rPr lang="en-US" sz="1600" dirty="0">
                <a:solidFill>
                  <a:schemeClr val="tx1"/>
                </a:solidFill>
              </a:rPr>
              <a:t> </a:t>
            </a:r>
            <a:r>
              <a:rPr lang="en-US" sz="1600" dirty="0" err="1">
                <a:solidFill>
                  <a:schemeClr val="tx1"/>
                </a:solidFill>
              </a:rPr>
              <a:t>ou</a:t>
            </a:r>
            <a:r>
              <a:rPr lang="en-US" sz="1600" dirty="0">
                <a:solidFill>
                  <a:schemeClr val="tx1"/>
                </a:solidFill>
              </a:rPr>
              <a:t> de </a:t>
            </a:r>
            <a:r>
              <a:rPr lang="en-US" sz="1600" dirty="0" err="1">
                <a:solidFill>
                  <a:schemeClr val="tx1"/>
                </a:solidFill>
              </a:rPr>
              <a:t>carence</a:t>
            </a:r>
            <a:r>
              <a:rPr lang="en-US" sz="1600" dirty="0">
                <a:solidFill>
                  <a:schemeClr val="tx1"/>
                </a:solidFill>
              </a:rPr>
              <a:t> de </a:t>
            </a:r>
            <a:r>
              <a:rPr lang="en-US" sz="1600" dirty="0" err="1">
                <a:solidFill>
                  <a:schemeClr val="tx1"/>
                </a:solidFill>
              </a:rPr>
              <a:t>l’employeur</a:t>
            </a:r>
            <a:r>
              <a:rPr lang="en-US" sz="1600" dirty="0">
                <a:solidFill>
                  <a:schemeClr val="tx1"/>
                </a:solidFill>
              </a:rPr>
              <a:t>, </a:t>
            </a:r>
            <a:r>
              <a:rPr lang="en-US" sz="1600" dirty="0" err="1">
                <a:solidFill>
                  <a:schemeClr val="tx1"/>
                </a:solidFill>
              </a:rPr>
              <a:t>une</a:t>
            </a:r>
            <a:r>
              <a:rPr lang="en-US" sz="1600" dirty="0">
                <a:solidFill>
                  <a:schemeClr val="tx1"/>
                </a:solidFill>
              </a:rPr>
              <a:t> </a:t>
            </a:r>
            <a:r>
              <a:rPr lang="en-US" sz="1600" dirty="0" err="1">
                <a:solidFill>
                  <a:schemeClr val="tx1"/>
                </a:solidFill>
              </a:rPr>
              <a:t>saisine</a:t>
            </a:r>
            <a:r>
              <a:rPr lang="en-US" sz="1600" dirty="0">
                <a:solidFill>
                  <a:schemeClr val="tx1"/>
                </a:solidFill>
              </a:rPr>
              <a:t> du conseil des </a:t>
            </a:r>
            <a:r>
              <a:rPr lang="en-US" sz="1600" dirty="0" err="1">
                <a:solidFill>
                  <a:schemeClr val="tx1"/>
                </a:solidFill>
              </a:rPr>
              <a:t>prud’hommes</a:t>
            </a:r>
            <a:r>
              <a:rPr lang="en-US" sz="1600" dirty="0">
                <a:solidFill>
                  <a:schemeClr val="tx1"/>
                </a:solidFill>
              </a:rPr>
              <a:t> </a:t>
            </a:r>
            <a:r>
              <a:rPr lang="en-US" sz="1600" dirty="0" err="1">
                <a:solidFill>
                  <a:schemeClr val="tx1"/>
                </a:solidFill>
              </a:rPr>
              <a:t>peut</a:t>
            </a:r>
            <a:r>
              <a:rPr lang="en-US" sz="1600" dirty="0">
                <a:solidFill>
                  <a:schemeClr val="tx1"/>
                </a:solidFill>
              </a:rPr>
              <a:t> </a:t>
            </a:r>
            <a:r>
              <a:rPr lang="en-US" sz="1600" dirty="0" err="1">
                <a:solidFill>
                  <a:schemeClr val="tx1"/>
                </a:solidFill>
              </a:rPr>
              <a:t>avoir</a:t>
            </a:r>
            <a:r>
              <a:rPr lang="en-US" sz="1600" dirty="0">
                <a:solidFill>
                  <a:schemeClr val="tx1"/>
                </a:solidFill>
              </a:rPr>
              <a:t> lieu  </a:t>
            </a:r>
          </a:p>
        </p:txBody>
      </p:sp>
    </p:spTree>
    <p:extLst>
      <p:ext uri="{BB962C8B-B14F-4D97-AF65-F5344CB8AC3E}">
        <p14:creationId xmlns:p14="http://schemas.microsoft.com/office/powerpoint/2010/main" val="10455663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D591F01A-8461-EB46-DAD5-641FE087476D}"/>
              </a:ext>
            </a:extLst>
          </p:cNvPr>
          <p:cNvSpPr>
            <a:spLocks noGrp="1"/>
          </p:cNvSpPr>
          <p:nvPr>
            <p:ph idx="1"/>
          </p:nvPr>
        </p:nvSpPr>
        <p:spPr/>
        <p:txBody>
          <a:bodyPr>
            <a:normAutofit/>
          </a:bodyPr>
          <a:lstStyle/>
          <a:p>
            <a:pPr marL="0" indent="0">
              <a:buNone/>
            </a:pPr>
            <a:r>
              <a:rPr lang="fr-FR" sz="1800" noProof="0" dirty="0"/>
              <a:t>Une salariée indique :</a:t>
            </a:r>
          </a:p>
          <a:p>
            <a:r>
              <a:rPr lang="fr-FR" sz="1800" noProof="0" dirty="0"/>
              <a:t>être systématiquement isolée des réunions ; </a:t>
            </a:r>
          </a:p>
          <a:p>
            <a:r>
              <a:rPr lang="fr-FR" sz="1800" noProof="0" dirty="0"/>
              <a:t>recevoir des objectifs irréalistes ; </a:t>
            </a:r>
          </a:p>
          <a:p>
            <a:r>
              <a:rPr lang="fr-FR" sz="1800" noProof="0" dirty="0"/>
              <a:t>faire l'objet de remarques humiliantes devant ses collègues. </a:t>
            </a:r>
          </a:p>
          <a:p>
            <a:pPr marL="0" indent="0">
              <a:buNone/>
            </a:pPr>
            <a:r>
              <a:rPr lang="fr-FR" sz="1800" noProof="0" dirty="0"/>
              <a:t>Le membre du CSE peut déclencher le droit d'alerte pour suspicion de harcèlement moral.</a:t>
            </a:r>
          </a:p>
          <a:p>
            <a:pPr marL="0" indent="0">
              <a:buNone/>
            </a:pPr>
            <a:endParaRPr lang="fr-FR" sz="1800" noProof="0" dirty="0"/>
          </a:p>
          <a:p>
            <a:pPr marL="0" indent="0">
              <a:buNone/>
            </a:pPr>
            <a:endParaRPr lang="fr-FR" noProof="0" dirty="0"/>
          </a:p>
          <a:p>
            <a:pPr marL="981075" indent="0">
              <a:buNone/>
            </a:pPr>
            <a:r>
              <a:rPr lang="fr-FR" sz="1800" noProof="0" dirty="0"/>
              <a:t>Le CSE n'a pas à démontrer juridiquement le harcèlement.</a:t>
            </a:r>
          </a:p>
          <a:p>
            <a:pPr marL="981075" indent="0">
              <a:buNone/>
            </a:pPr>
            <a:r>
              <a:rPr lang="fr-FR" sz="1800" noProof="0" dirty="0"/>
              <a:t>Il suffit qu'il existe des éléments suffisamment préoccupants pour justifier une vérification.</a:t>
            </a:r>
          </a:p>
          <a:p>
            <a:endParaRPr lang="fr-FR" noProof="0" dirty="0"/>
          </a:p>
        </p:txBody>
      </p:sp>
      <p:sp>
        <p:nvSpPr>
          <p:cNvPr id="6" name="Espace réservé du numéro de diapositive 5">
            <a:extLst>
              <a:ext uri="{FF2B5EF4-FFF2-40B4-BE49-F238E27FC236}">
                <a16:creationId xmlns:a16="http://schemas.microsoft.com/office/drawing/2014/main" id="{110C0677-C9E2-C0B9-F4EA-68082AAC1030}"/>
              </a:ext>
            </a:extLst>
          </p:cNvPr>
          <p:cNvSpPr>
            <a:spLocks noGrp="1"/>
          </p:cNvSpPr>
          <p:nvPr>
            <p:ph type="sldNum" sz="quarter" idx="12"/>
          </p:nvPr>
        </p:nvSpPr>
        <p:spPr/>
        <p:txBody>
          <a:bodyPr/>
          <a:lstStyle/>
          <a:p>
            <a:fld id="{B9713C8C-8E70-45D5-AE59-23E60168254E}" type="slidenum">
              <a:rPr lang="fr-FR" noProof="0" smtClean="0"/>
              <a:t>37</a:t>
            </a:fld>
            <a:endParaRPr lang="fr-FR" noProof="0" dirty="0"/>
          </a:p>
        </p:txBody>
      </p:sp>
      <p:sp>
        <p:nvSpPr>
          <p:cNvPr id="7" name="Titre 1">
            <a:extLst>
              <a:ext uri="{FF2B5EF4-FFF2-40B4-BE49-F238E27FC236}">
                <a16:creationId xmlns:a16="http://schemas.microsoft.com/office/drawing/2014/main" id="{3D52F7CD-7510-8CFE-71C0-39ECC19A64B0}"/>
              </a:ext>
            </a:extLst>
          </p:cNvPr>
          <p:cNvSpPr>
            <a:spLocks noGrp="1"/>
          </p:cNvSpPr>
          <p:nvPr>
            <p:ph type="title"/>
          </p:nvPr>
        </p:nvSpPr>
        <p:spPr>
          <a:xfrm>
            <a:off x="838200" y="365125"/>
            <a:ext cx="10515600" cy="1325563"/>
          </a:xfrm>
        </p:spPr>
        <p:txBody>
          <a:bodyPr>
            <a:normAutofit fontScale="90000"/>
          </a:bodyPr>
          <a:lstStyle/>
          <a:p>
            <a:r>
              <a:rPr lang="fr-FR" noProof="0" dirty="0">
                <a:solidFill>
                  <a:srgbClr val="C00000"/>
                </a:solidFill>
              </a:rPr>
              <a:t>3.1. </a:t>
            </a:r>
            <a:r>
              <a:rPr lang="fr-FR" noProof="0" dirty="0"/>
              <a:t>Atteinte aux droits des personnes ou aux libertés individuelles – exemple concret </a:t>
            </a:r>
          </a:p>
        </p:txBody>
      </p:sp>
      <p:pic>
        <p:nvPicPr>
          <p:cNvPr id="9" name="Image 8">
            <a:extLst>
              <a:ext uri="{FF2B5EF4-FFF2-40B4-BE49-F238E27FC236}">
                <a16:creationId xmlns:a16="http://schemas.microsoft.com/office/drawing/2014/main" id="{F458798F-7105-9D64-CDDB-624BA808EA13}"/>
              </a:ext>
            </a:extLst>
          </p:cNvPr>
          <p:cNvPicPr>
            <a:picLocks noChangeAspect="1"/>
          </p:cNvPicPr>
          <p:nvPr/>
        </p:nvPicPr>
        <p:blipFill>
          <a:blip r:embed="rId2"/>
          <a:stretch>
            <a:fillRect/>
          </a:stretch>
        </p:blipFill>
        <p:spPr>
          <a:xfrm>
            <a:off x="558481" y="4775334"/>
            <a:ext cx="1174067" cy="1148908"/>
          </a:xfrm>
          <a:prstGeom prst="rect">
            <a:avLst/>
          </a:prstGeom>
        </p:spPr>
      </p:pic>
      <p:sp>
        <p:nvSpPr>
          <p:cNvPr id="10" name="Espace réservé de la date 3">
            <a:extLst>
              <a:ext uri="{FF2B5EF4-FFF2-40B4-BE49-F238E27FC236}">
                <a16:creationId xmlns:a16="http://schemas.microsoft.com/office/drawing/2014/main" id="{978AD9E3-608E-80B1-FC34-06745EBB622E}"/>
              </a:ext>
            </a:extLst>
          </p:cNvPr>
          <p:cNvSpPr txBox="1">
            <a:spLocks/>
          </p:cNvSpPr>
          <p:nvPr/>
        </p:nvSpPr>
        <p:spPr>
          <a:xfrm>
            <a:off x="443687" y="6310312"/>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noProof="0" dirty="0"/>
              <a:t>Juillet 2026</a:t>
            </a:r>
          </a:p>
        </p:txBody>
      </p:sp>
    </p:spTree>
    <p:extLst>
      <p:ext uri="{BB962C8B-B14F-4D97-AF65-F5344CB8AC3E}">
        <p14:creationId xmlns:p14="http://schemas.microsoft.com/office/powerpoint/2010/main" val="318884847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1E70152F-6BC8-EDCE-177D-6E1DAA1AFB58}"/>
              </a:ext>
            </a:extLst>
          </p:cNvPr>
          <p:cNvSpPr>
            <a:spLocks noGrp="1"/>
          </p:cNvSpPr>
          <p:nvPr>
            <p:ph idx="1"/>
          </p:nvPr>
        </p:nvSpPr>
        <p:spPr>
          <a:xfrm>
            <a:off x="1801091" y="2011680"/>
            <a:ext cx="9552709" cy="4160520"/>
          </a:xfrm>
        </p:spPr>
        <p:txBody>
          <a:bodyPr>
            <a:normAutofit/>
          </a:bodyPr>
          <a:lstStyle/>
          <a:p>
            <a:pPr marL="0" indent="0">
              <a:buNone/>
            </a:pPr>
            <a:r>
              <a:rPr lang="fr-FR" sz="1700" b="1" dirty="0">
                <a:solidFill>
                  <a:srgbClr val="C00000"/>
                </a:solidFill>
              </a:rPr>
              <a:t>Notion de danger </a:t>
            </a:r>
          </a:p>
          <a:p>
            <a:pPr marL="0" indent="0">
              <a:buNone/>
            </a:pPr>
            <a:r>
              <a:rPr lang="fr-FR" sz="1700" dirty="0"/>
              <a:t>Le danger est une menace pour la vie ou la santé du salarié, c'est-à-dire une situation de fait en mesure de provoquer un dommage à l'intégrité physique du travailleur</a:t>
            </a:r>
          </a:p>
          <a:p>
            <a:pPr marL="0" indent="0">
              <a:buNone/>
            </a:pPr>
            <a:endParaRPr lang="fr-FR" sz="1700" dirty="0"/>
          </a:p>
          <a:p>
            <a:pPr marL="0" indent="0">
              <a:buNone/>
            </a:pPr>
            <a:r>
              <a:rPr lang="fr-FR" sz="1700" b="1" dirty="0">
                <a:solidFill>
                  <a:srgbClr val="C00000"/>
                </a:solidFill>
              </a:rPr>
              <a:t>Notion de danger grave et imminent</a:t>
            </a:r>
          </a:p>
          <a:p>
            <a:pPr marL="0" indent="0">
              <a:buNone/>
            </a:pPr>
            <a:r>
              <a:rPr lang="fr-FR" sz="1700" dirty="0"/>
              <a:t>Il y a danger grave et imminent lorsqu'on est en présence d'une menace de nature à provoquer une atteinte sérieuse à l'intégrité physique d'un travailleur. </a:t>
            </a:r>
          </a:p>
          <a:p>
            <a:r>
              <a:rPr lang="fr-FR" sz="1600" dirty="0"/>
              <a:t>Le danger doit être grave et non simplement léger, c’est-à-dire susceptible de conséquences fâcheuses, de suites sérieuses, dangereuses.</a:t>
            </a:r>
          </a:p>
          <a:p>
            <a:r>
              <a:rPr lang="fr-FR" sz="1600" dirty="0"/>
              <a:t>L'imminence 		dans un avenir très proche, dans très peu de temps. </a:t>
            </a:r>
          </a:p>
          <a:p>
            <a:pPr marL="0" indent="0">
              <a:buNone/>
            </a:pPr>
            <a:endParaRPr lang="en-US" sz="1700" b="1" dirty="0">
              <a:solidFill>
                <a:srgbClr val="C00000"/>
              </a:solidFill>
            </a:endParaRPr>
          </a:p>
        </p:txBody>
      </p:sp>
      <p:sp>
        <p:nvSpPr>
          <p:cNvPr id="6" name="Espace réservé du numéro de diapositive 5">
            <a:extLst>
              <a:ext uri="{FF2B5EF4-FFF2-40B4-BE49-F238E27FC236}">
                <a16:creationId xmlns:a16="http://schemas.microsoft.com/office/drawing/2014/main" id="{920EF57D-4D84-52C6-DCBD-E1670E285A11}"/>
              </a:ext>
            </a:extLst>
          </p:cNvPr>
          <p:cNvSpPr>
            <a:spLocks noGrp="1"/>
          </p:cNvSpPr>
          <p:nvPr>
            <p:ph type="sldNum" sz="quarter" idx="12"/>
          </p:nvPr>
        </p:nvSpPr>
        <p:spPr/>
        <p:txBody>
          <a:bodyPr/>
          <a:lstStyle/>
          <a:p>
            <a:fld id="{B9713C8C-8E70-45D5-AE59-23E60168254E}" type="slidenum">
              <a:rPr lang="en-US" smtClean="0"/>
              <a:t>38</a:t>
            </a:fld>
            <a:endParaRPr lang="en-US" dirty="0"/>
          </a:p>
        </p:txBody>
      </p:sp>
      <p:sp>
        <p:nvSpPr>
          <p:cNvPr id="7" name="Titre 1">
            <a:extLst>
              <a:ext uri="{FF2B5EF4-FFF2-40B4-BE49-F238E27FC236}">
                <a16:creationId xmlns:a16="http://schemas.microsoft.com/office/drawing/2014/main" id="{E35AAD38-8962-32C7-2EFB-B97C9436C3B2}"/>
              </a:ext>
            </a:extLst>
          </p:cNvPr>
          <p:cNvSpPr>
            <a:spLocks noGrp="1"/>
          </p:cNvSpPr>
          <p:nvPr>
            <p:ph type="title"/>
          </p:nvPr>
        </p:nvSpPr>
        <p:spPr>
          <a:xfrm>
            <a:off x="838200" y="365125"/>
            <a:ext cx="10515600" cy="1325563"/>
          </a:xfrm>
        </p:spPr>
        <p:txBody>
          <a:bodyPr/>
          <a:lstStyle/>
          <a:p>
            <a:r>
              <a:rPr lang="fr-FR" dirty="0">
                <a:solidFill>
                  <a:srgbClr val="C00000"/>
                </a:solidFill>
              </a:rPr>
              <a:t>3.2</a:t>
            </a:r>
            <a:r>
              <a:rPr lang="fr-FR" dirty="0"/>
              <a:t>.Alerte en cas de danger grave et imminent </a:t>
            </a:r>
            <a:endParaRPr lang="en-US" dirty="0"/>
          </a:p>
        </p:txBody>
      </p:sp>
      <p:pic>
        <p:nvPicPr>
          <p:cNvPr id="8" name="Image 7">
            <a:extLst>
              <a:ext uri="{FF2B5EF4-FFF2-40B4-BE49-F238E27FC236}">
                <a16:creationId xmlns:a16="http://schemas.microsoft.com/office/drawing/2014/main" id="{BFFE40F0-152C-87B6-F865-15FEFF0A9302}"/>
              </a:ext>
            </a:extLst>
          </p:cNvPr>
          <p:cNvPicPr>
            <a:picLocks noChangeAspect="1"/>
          </p:cNvPicPr>
          <p:nvPr/>
        </p:nvPicPr>
        <p:blipFill>
          <a:blip r:embed="rId2"/>
          <a:stretch>
            <a:fillRect/>
          </a:stretch>
        </p:blipFill>
        <p:spPr>
          <a:xfrm>
            <a:off x="8391532" y="1138822"/>
            <a:ext cx="1420181" cy="872857"/>
          </a:xfrm>
          <a:prstGeom prst="rect">
            <a:avLst/>
          </a:prstGeom>
        </p:spPr>
      </p:pic>
      <p:sp>
        <p:nvSpPr>
          <p:cNvPr id="2" name="Espace réservé de la date 3">
            <a:extLst>
              <a:ext uri="{FF2B5EF4-FFF2-40B4-BE49-F238E27FC236}">
                <a16:creationId xmlns:a16="http://schemas.microsoft.com/office/drawing/2014/main" id="{F926193D-3E59-7E8B-9B22-A2D17A9AABDC}"/>
              </a:ext>
            </a:extLst>
          </p:cNvPr>
          <p:cNvSpPr>
            <a:spLocks noGrp="1"/>
          </p:cNvSpPr>
          <p:nvPr>
            <p:ph type="dt" sz="half" idx="10"/>
          </p:nvPr>
        </p:nvSpPr>
        <p:spPr>
          <a:xfrm>
            <a:off x="838200" y="6356350"/>
            <a:ext cx="2743200" cy="365125"/>
          </a:xfrm>
        </p:spPr>
        <p:txBody>
          <a:bodyPr/>
          <a:lstStyle/>
          <a:p>
            <a:r>
              <a:rPr lang="fr-FR" dirty="0"/>
              <a:t>Juillet 2026</a:t>
            </a:r>
            <a:endParaRPr lang="en-US" dirty="0"/>
          </a:p>
        </p:txBody>
      </p:sp>
      <p:pic>
        <p:nvPicPr>
          <p:cNvPr id="4" name="Image 3">
            <a:extLst>
              <a:ext uri="{FF2B5EF4-FFF2-40B4-BE49-F238E27FC236}">
                <a16:creationId xmlns:a16="http://schemas.microsoft.com/office/drawing/2014/main" id="{FA38B5D9-7028-C19C-024B-C9AF22316DAC}"/>
              </a:ext>
            </a:extLst>
          </p:cNvPr>
          <p:cNvPicPr>
            <a:picLocks noChangeAspect="1"/>
          </p:cNvPicPr>
          <p:nvPr/>
        </p:nvPicPr>
        <p:blipFill>
          <a:blip r:embed="rId3"/>
          <a:stretch>
            <a:fillRect/>
          </a:stretch>
        </p:blipFill>
        <p:spPr>
          <a:xfrm>
            <a:off x="3681022" y="5192537"/>
            <a:ext cx="376835" cy="315520"/>
          </a:xfrm>
          <a:prstGeom prst="rect">
            <a:avLst/>
          </a:prstGeom>
        </p:spPr>
      </p:pic>
    </p:spTree>
    <p:extLst>
      <p:ext uri="{BB962C8B-B14F-4D97-AF65-F5344CB8AC3E}">
        <p14:creationId xmlns:p14="http://schemas.microsoft.com/office/powerpoint/2010/main" val="12494522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4D2C9C8-E746-7975-7371-68D909396305}"/>
              </a:ext>
            </a:extLst>
          </p:cNvPr>
          <p:cNvSpPr>
            <a:spLocks noGrp="1"/>
          </p:cNvSpPr>
          <p:nvPr>
            <p:ph type="title"/>
          </p:nvPr>
        </p:nvSpPr>
        <p:spPr/>
        <p:txBody>
          <a:bodyPr/>
          <a:lstStyle/>
          <a:p>
            <a:r>
              <a:rPr lang="fr-FR" dirty="0"/>
              <a:t>3. Les moyens du CSE – les inspections </a:t>
            </a:r>
            <a:endParaRPr lang="en-US" dirty="0"/>
          </a:p>
        </p:txBody>
      </p:sp>
      <p:sp>
        <p:nvSpPr>
          <p:cNvPr id="3" name="Espace réservé du contenu 2">
            <a:extLst>
              <a:ext uri="{FF2B5EF4-FFF2-40B4-BE49-F238E27FC236}">
                <a16:creationId xmlns:a16="http://schemas.microsoft.com/office/drawing/2014/main" id="{E5318EDC-5D29-C06D-01C5-EE0B151B345D}"/>
              </a:ext>
            </a:extLst>
          </p:cNvPr>
          <p:cNvSpPr>
            <a:spLocks noGrp="1"/>
          </p:cNvSpPr>
          <p:nvPr>
            <p:ph idx="1"/>
          </p:nvPr>
        </p:nvSpPr>
        <p:spPr/>
        <p:txBody>
          <a:bodyPr>
            <a:normAutofit/>
          </a:bodyPr>
          <a:lstStyle/>
          <a:p>
            <a:pPr marL="0" indent="0">
              <a:buNone/>
            </a:pPr>
            <a:r>
              <a:rPr lang="en-US" sz="1800" dirty="0" err="1"/>
              <a:t>Même</a:t>
            </a:r>
            <a:r>
              <a:rPr lang="en-US" sz="1800" dirty="0"/>
              <a:t> </a:t>
            </a:r>
            <a:r>
              <a:rPr lang="en-US" sz="1800" dirty="0" err="1"/>
              <a:t>si</a:t>
            </a:r>
            <a:r>
              <a:rPr lang="en-US" sz="1800" dirty="0"/>
              <a:t> le Code du travail est </a:t>
            </a:r>
            <a:r>
              <a:rPr lang="en-US" sz="1800" dirty="0" err="1"/>
              <a:t>moins</a:t>
            </a:r>
            <a:r>
              <a:rPr lang="en-US" sz="1800" dirty="0"/>
              <a:t> </a:t>
            </a:r>
            <a:r>
              <a:rPr lang="en-US" sz="1800" dirty="0" err="1"/>
              <a:t>détaillé</a:t>
            </a:r>
            <a:r>
              <a:rPr lang="en-US" sz="1800" dirty="0"/>
              <a:t> pour les </a:t>
            </a:r>
            <a:r>
              <a:rPr lang="en-US" sz="1800" dirty="0" err="1"/>
              <a:t>entreprises</a:t>
            </a:r>
            <a:r>
              <a:rPr lang="en-US" sz="1800" dirty="0"/>
              <a:t> de </a:t>
            </a:r>
            <a:r>
              <a:rPr lang="en-US" sz="1800" dirty="0" err="1"/>
              <a:t>moins</a:t>
            </a:r>
            <a:r>
              <a:rPr lang="en-US" sz="1800" dirty="0"/>
              <a:t> de 50 </a:t>
            </a:r>
            <a:r>
              <a:rPr lang="en-US" sz="1800" dirty="0" err="1"/>
              <a:t>salariés</a:t>
            </a:r>
            <a:r>
              <a:rPr lang="en-US" sz="1800" dirty="0"/>
              <a:t>, rien </a:t>
            </a:r>
            <a:r>
              <a:rPr lang="en-US" sz="1800" dirty="0" err="1"/>
              <a:t>n'interdit</a:t>
            </a:r>
            <a:r>
              <a:rPr lang="en-US" sz="1800" dirty="0"/>
              <a:t> au CSE </a:t>
            </a:r>
            <a:r>
              <a:rPr lang="en-US" sz="1800" dirty="0" err="1"/>
              <a:t>d'organiser</a:t>
            </a:r>
            <a:r>
              <a:rPr lang="en-US" sz="1800" dirty="0"/>
              <a:t> des </a:t>
            </a:r>
            <a:r>
              <a:rPr lang="en-US" sz="1800" dirty="0" err="1"/>
              <a:t>visites</a:t>
            </a:r>
            <a:r>
              <a:rPr lang="en-US" sz="1800" dirty="0"/>
              <a:t> de terrain avec </a:t>
            </a:r>
            <a:r>
              <a:rPr lang="en-US" sz="1800" dirty="0" err="1"/>
              <a:t>l'employeur</a:t>
            </a:r>
            <a:r>
              <a:rPr lang="en-US" sz="1800" dirty="0"/>
              <a:t>.</a:t>
            </a:r>
          </a:p>
          <a:p>
            <a:pPr marL="0" indent="0">
              <a:buNone/>
            </a:pPr>
            <a:r>
              <a:rPr lang="en-US" sz="1800" dirty="0"/>
              <a:t>Le </a:t>
            </a:r>
            <a:r>
              <a:rPr lang="en-US" sz="1800" dirty="0" err="1"/>
              <a:t>rôle</a:t>
            </a:r>
            <a:r>
              <a:rPr lang="en-US" sz="1800" dirty="0"/>
              <a:t> du CSE est </a:t>
            </a:r>
            <a:r>
              <a:rPr lang="en-US" sz="1800" dirty="0" err="1"/>
              <a:t>donc</a:t>
            </a:r>
            <a:r>
              <a:rPr lang="en-US" sz="1800" dirty="0"/>
              <a:t> </a:t>
            </a:r>
            <a:r>
              <a:rPr lang="en-US" sz="1800" dirty="0" err="1"/>
              <a:t>d'observer</a:t>
            </a:r>
            <a:r>
              <a:rPr lang="en-US" sz="1800" dirty="0"/>
              <a:t> :</a:t>
            </a:r>
          </a:p>
          <a:p>
            <a:pPr lvl="1"/>
            <a:r>
              <a:rPr lang="en-US" sz="1700" dirty="0" err="1"/>
              <a:t>l'organisation</a:t>
            </a:r>
            <a:r>
              <a:rPr lang="en-US" sz="1700" dirty="0"/>
              <a:t> du travail ; </a:t>
            </a:r>
          </a:p>
          <a:p>
            <a:pPr lvl="1"/>
            <a:r>
              <a:rPr lang="en-US" sz="1700" dirty="0"/>
              <a:t>les </a:t>
            </a:r>
            <a:r>
              <a:rPr lang="en-US" sz="1700" dirty="0" err="1"/>
              <a:t>contraintes</a:t>
            </a:r>
            <a:r>
              <a:rPr lang="en-US" sz="1700" dirty="0"/>
              <a:t> de production ; </a:t>
            </a:r>
          </a:p>
          <a:p>
            <a:pPr lvl="1"/>
            <a:r>
              <a:rPr lang="en-US" sz="1700" dirty="0"/>
              <a:t>les interactions entre les </a:t>
            </a:r>
            <a:r>
              <a:rPr lang="en-US" sz="1700" dirty="0" err="1"/>
              <a:t>acteurs</a:t>
            </a:r>
            <a:r>
              <a:rPr lang="en-US" sz="1700" dirty="0"/>
              <a:t> ; </a:t>
            </a:r>
          </a:p>
          <a:p>
            <a:pPr lvl="1"/>
            <a:r>
              <a:rPr lang="en-US" sz="1700" dirty="0"/>
              <a:t>les </a:t>
            </a:r>
            <a:r>
              <a:rPr lang="en-US" sz="1700" dirty="0" err="1"/>
              <a:t>marges</a:t>
            </a:r>
            <a:r>
              <a:rPr lang="en-US" sz="1700" dirty="0"/>
              <a:t> de </a:t>
            </a:r>
            <a:r>
              <a:rPr lang="en-US" sz="1700" dirty="0" err="1"/>
              <a:t>manœuvre</a:t>
            </a:r>
            <a:r>
              <a:rPr lang="en-US" sz="1700" dirty="0"/>
              <a:t> des </a:t>
            </a:r>
            <a:r>
              <a:rPr lang="en-US" sz="1700" dirty="0" err="1"/>
              <a:t>salariés</a:t>
            </a:r>
            <a:r>
              <a:rPr lang="en-US" sz="1700" dirty="0"/>
              <a:t> ; </a:t>
            </a:r>
          </a:p>
          <a:p>
            <a:pPr lvl="1"/>
            <a:r>
              <a:rPr lang="en-US" sz="1700" dirty="0"/>
              <a:t>les contradictions </a:t>
            </a:r>
            <a:r>
              <a:rPr lang="en-US" sz="1700" dirty="0" err="1"/>
              <a:t>organisationnelles</a:t>
            </a:r>
            <a:r>
              <a:rPr lang="en-US" sz="1700" dirty="0"/>
              <a:t>. </a:t>
            </a:r>
          </a:p>
          <a:p>
            <a:pPr marL="457200" lvl="1" indent="0">
              <a:buNone/>
            </a:pPr>
            <a:endParaRPr lang="en-US" sz="1700" dirty="0"/>
          </a:p>
          <a:p>
            <a:pPr marL="0" indent="0">
              <a:buNone/>
            </a:pPr>
            <a:r>
              <a:rPr lang="en-US" sz="1700" dirty="0" err="1"/>
              <a:t>Autrement</a:t>
            </a:r>
            <a:r>
              <a:rPr lang="en-US" sz="1700" dirty="0"/>
              <a:t> </a:t>
            </a:r>
            <a:r>
              <a:rPr lang="en-US" sz="1700" dirty="0" err="1"/>
              <a:t>dit</a:t>
            </a:r>
            <a:r>
              <a:rPr lang="en-US" sz="1700" dirty="0"/>
              <a:t> :</a:t>
            </a:r>
          </a:p>
          <a:p>
            <a:pPr marL="0" indent="0">
              <a:buNone/>
            </a:pPr>
            <a:r>
              <a:rPr lang="en-US" sz="1800" dirty="0"/>
              <a:t>On ne </a:t>
            </a:r>
            <a:r>
              <a:rPr lang="en-US" sz="1800" dirty="0" err="1"/>
              <a:t>cherche</a:t>
            </a:r>
            <a:r>
              <a:rPr lang="en-US" sz="1800" dirty="0"/>
              <a:t> pas les </a:t>
            </a:r>
            <a:r>
              <a:rPr lang="en-US" sz="1800" dirty="0" err="1"/>
              <a:t>salariés</a:t>
            </a:r>
            <a:r>
              <a:rPr lang="en-US" sz="1800" dirty="0"/>
              <a:t> </a:t>
            </a:r>
            <a:r>
              <a:rPr lang="en-US" sz="1800" dirty="0" err="1"/>
              <a:t>en</a:t>
            </a:r>
            <a:r>
              <a:rPr lang="en-US" sz="1800" dirty="0"/>
              <a:t> </a:t>
            </a:r>
            <a:r>
              <a:rPr lang="en-US" sz="1800" dirty="0" err="1"/>
              <a:t>difficulté</a:t>
            </a:r>
            <a:r>
              <a:rPr lang="en-US" sz="1800" dirty="0"/>
              <a:t>. On </a:t>
            </a:r>
            <a:r>
              <a:rPr lang="en-US" sz="1800" dirty="0" err="1"/>
              <a:t>cherche</a:t>
            </a:r>
            <a:r>
              <a:rPr lang="en-US" sz="1800" dirty="0"/>
              <a:t> les situations de travail qui </a:t>
            </a:r>
            <a:r>
              <a:rPr lang="en-US" sz="1800" dirty="0" err="1"/>
              <a:t>créent</a:t>
            </a:r>
            <a:r>
              <a:rPr lang="en-US" sz="1800" dirty="0"/>
              <a:t> </a:t>
            </a:r>
            <a:r>
              <a:rPr lang="en-US" sz="1800" dirty="0" err="1"/>
              <a:t>ces</a:t>
            </a:r>
            <a:r>
              <a:rPr lang="en-US" sz="1800" dirty="0"/>
              <a:t> </a:t>
            </a:r>
            <a:r>
              <a:rPr lang="en-US" sz="1800" dirty="0" err="1"/>
              <a:t>difficultés</a:t>
            </a:r>
            <a:r>
              <a:rPr lang="en-US" sz="1800" dirty="0"/>
              <a:t>.</a:t>
            </a:r>
          </a:p>
          <a:p>
            <a:pPr marL="0" indent="0">
              <a:buNone/>
            </a:pPr>
            <a:endParaRPr lang="en-US" dirty="0"/>
          </a:p>
        </p:txBody>
      </p:sp>
      <p:sp>
        <p:nvSpPr>
          <p:cNvPr id="4" name="Espace réservé de la date 3">
            <a:extLst>
              <a:ext uri="{FF2B5EF4-FFF2-40B4-BE49-F238E27FC236}">
                <a16:creationId xmlns:a16="http://schemas.microsoft.com/office/drawing/2014/main" id="{936F2A0E-B120-5091-BC66-FDA093C23FD7}"/>
              </a:ext>
            </a:extLst>
          </p:cNvPr>
          <p:cNvSpPr>
            <a:spLocks noGrp="1"/>
          </p:cNvSpPr>
          <p:nvPr>
            <p:ph type="dt" sz="half" idx="10"/>
          </p:nvPr>
        </p:nvSpPr>
        <p:spPr/>
        <p:txBody>
          <a:bodyPr/>
          <a:lstStyle/>
          <a:p>
            <a:r>
              <a:rPr lang="fr-FR" dirty="0"/>
              <a:t>Juillet 2026</a:t>
            </a:r>
            <a:endParaRPr lang="en-US" dirty="0"/>
          </a:p>
        </p:txBody>
      </p:sp>
      <p:sp>
        <p:nvSpPr>
          <p:cNvPr id="6" name="Espace réservé du numéro de diapositive 5">
            <a:extLst>
              <a:ext uri="{FF2B5EF4-FFF2-40B4-BE49-F238E27FC236}">
                <a16:creationId xmlns:a16="http://schemas.microsoft.com/office/drawing/2014/main" id="{4BECB052-422F-F0AC-3372-99437FBAEF1F}"/>
              </a:ext>
            </a:extLst>
          </p:cNvPr>
          <p:cNvSpPr>
            <a:spLocks noGrp="1"/>
          </p:cNvSpPr>
          <p:nvPr>
            <p:ph type="sldNum" sz="quarter" idx="12"/>
          </p:nvPr>
        </p:nvSpPr>
        <p:spPr/>
        <p:txBody>
          <a:bodyPr/>
          <a:lstStyle/>
          <a:p>
            <a:fld id="{B9713C8C-8E70-45D5-AE59-23E60168254E}" type="slidenum">
              <a:rPr lang="en-US" smtClean="0"/>
              <a:t>39</a:t>
            </a:fld>
            <a:endParaRPr lang="en-US" dirty="0"/>
          </a:p>
        </p:txBody>
      </p:sp>
      <p:pic>
        <p:nvPicPr>
          <p:cNvPr id="8" name="Image 7">
            <a:extLst>
              <a:ext uri="{FF2B5EF4-FFF2-40B4-BE49-F238E27FC236}">
                <a16:creationId xmlns:a16="http://schemas.microsoft.com/office/drawing/2014/main" id="{D13BCC99-0C59-91B5-EBBE-13C8267E21C0}"/>
              </a:ext>
            </a:extLst>
          </p:cNvPr>
          <p:cNvPicPr>
            <a:picLocks noChangeAspect="1"/>
          </p:cNvPicPr>
          <p:nvPr/>
        </p:nvPicPr>
        <p:blipFill>
          <a:blip r:embed="rId2"/>
          <a:stretch>
            <a:fillRect/>
          </a:stretch>
        </p:blipFill>
        <p:spPr>
          <a:xfrm>
            <a:off x="249140" y="5431286"/>
            <a:ext cx="589060" cy="603052"/>
          </a:xfrm>
          <a:prstGeom prst="rect">
            <a:avLst/>
          </a:prstGeom>
        </p:spPr>
      </p:pic>
    </p:spTree>
    <p:extLst>
      <p:ext uri="{BB962C8B-B14F-4D97-AF65-F5344CB8AC3E}">
        <p14:creationId xmlns:p14="http://schemas.microsoft.com/office/powerpoint/2010/main" val="37482580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E3D9E709-484F-E9F9-9734-1E7D5B739DFC}"/>
              </a:ext>
            </a:extLst>
          </p:cNvPr>
          <p:cNvSpPr>
            <a:spLocks noGrp="1"/>
          </p:cNvSpPr>
          <p:nvPr>
            <p:ph idx="1"/>
          </p:nvPr>
        </p:nvSpPr>
        <p:spPr/>
        <p:txBody>
          <a:bodyPr>
            <a:normAutofit/>
          </a:bodyPr>
          <a:lstStyle/>
          <a:p>
            <a:pPr marL="0" indent="0">
              <a:buNone/>
            </a:pPr>
            <a:r>
              <a:rPr lang="fr-FR" sz="1600" dirty="0"/>
              <a:t>Depuis les années 2000, le terme RPS (risques psychosociaux)  remplace la notion de stress au travail. </a:t>
            </a:r>
          </a:p>
          <a:p>
            <a:pPr lvl="1">
              <a:buFont typeface="Wingdings" panose="05000000000000000000" pitchFamily="2" charset="2"/>
              <a:buChar char="Ø"/>
            </a:pPr>
            <a:r>
              <a:rPr lang="fr-FR" sz="1600" dirty="0"/>
              <a:t>Car trop centré sur le ressenti individuel</a:t>
            </a:r>
          </a:p>
          <a:p>
            <a:pPr lvl="1">
              <a:buFont typeface="Wingdings" panose="05000000000000000000" pitchFamily="2" charset="2"/>
              <a:buChar char="Ø"/>
            </a:pPr>
            <a:r>
              <a:rPr lang="fr-FR" sz="1600" dirty="0"/>
              <a:t>Sa prévention est axée sur la seule capacité des personnes à gérer des situations stressantes.</a:t>
            </a:r>
          </a:p>
          <a:p>
            <a:pPr marL="0" indent="0">
              <a:buNone/>
            </a:pPr>
            <a:r>
              <a:rPr lang="fr-FR" sz="1600" dirty="0"/>
              <a:t>Ainsi, les termes stress, burn-out, mal-être tensions, épuisement … sont regroupés sous le vocable RPS.</a:t>
            </a:r>
          </a:p>
          <a:p>
            <a:pPr marL="0" indent="0">
              <a:buNone/>
            </a:pPr>
            <a:r>
              <a:rPr lang="fr-FR" sz="1600" dirty="0"/>
              <a:t> Ils sont définis dans le rapport Gollac « comme les </a:t>
            </a:r>
            <a:r>
              <a:rPr lang="fr-FR" sz="1600" b="1" dirty="0"/>
              <a:t>risques pour la santé physique, mentale et sociale, </a:t>
            </a:r>
            <a:r>
              <a:rPr lang="fr-FR" sz="1600" dirty="0"/>
              <a:t>engendrés par </a:t>
            </a:r>
            <a:r>
              <a:rPr lang="fr-FR" sz="1600" b="1" dirty="0"/>
              <a:t>les conditions d’emploi et les facteurs organisationnels et relationnels </a:t>
            </a:r>
            <a:r>
              <a:rPr lang="fr-FR" sz="1600" dirty="0"/>
              <a:t>susceptibles d’interagir </a:t>
            </a:r>
            <a:r>
              <a:rPr lang="fr-FR" sz="1600" b="1" dirty="0"/>
              <a:t>avec le fonctionnement mental </a:t>
            </a:r>
            <a:r>
              <a:rPr lang="fr-FR" sz="1600" dirty="0"/>
              <a:t>» .</a:t>
            </a:r>
          </a:p>
          <a:p>
            <a:pPr marL="0" indent="0">
              <a:buNone/>
            </a:pPr>
            <a:r>
              <a:rPr lang="fr-FR" sz="1600" dirty="0"/>
              <a:t>Outre les conséquences sur la santé physique ET mentale des salariés, les RPS ont des conséquences sur le fonctionnement des entreprises : </a:t>
            </a:r>
          </a:p>
          <a:p>
            <a:pPr lvl="1"/>
            <a:r>
              <a:rPr lang="fr-FR" sz="1600" dirty="0"/>
              <a:t>Absentéisme;</a:t>
            </a:r>
          </a:p>
          <a:p>
            <a:pPr lvl="1"/>
            <a:r>
              <a:rPr lang="fr-FR" sz="1600" dirty="0"/>
              <a:t>Turnover;</a:t>
            </a:r>
          </a:p>
          <a:p>
            <a:pPr lvl="1"/>
            <a:r>
              <a:rPr lang="fr-FR" sz="1600" dirty="0"/>
              <a:t>Accident du travail;</a:t>
            </a:r>
          </a:p>
          <a:p>
            <a:pPr lvl="1"/>
            <a:r>
              <a:rPr lang="fr-FR" sz="1600" dirty="0"/>
              <a:t>Dégradation du climat social et de la qualité du travail </a:t>
            </a:r>
          </a:p>
          <a:p>
            <a:pPr marL="0" indent="0">
              <a:buNone/>
            </a:pPr>
            <a:endParaRPr lang="en-US" sz="1700" b="1" dirty="0"/>
          </a:p>
        </p:txBody>
      </p:sp>
      <p:sp>
        <p:nvSpPr>
          <p:cNvPr id="4" name="Espace réservé de la date 3">
            <a:extLst>
              <a:ext uri="{FF2B5EF4-FFF2-40B4-BE49-F238E27FC236}">
                <a16:creationId xmlns:a16="http://schemas.microsoft.com/office/drawing/2014/main" id="{DADAC4D4-E6B3-35FA-6645-B21087B3DBEE}"/>
              </a:ext>
            </a:extLst>
          </p:cNvPr>
          <p:cNvSpPr>
            <a:spLocks noGrp="1"/>
          </p:cNvSpPr>
          <p:nvPr>
            <p:ph type="dt" sz="half" idx="10"/>
          </p:nvPr>
        </p:nvSpPr>
        <p:spPr/>
        <p:txBody>
          <a:bodyPr/>
          <a:lstStyle/>
          <a:p>
            <a:r>
              <a:rPr lang="fr-FR" dirty="0"/>
              <a:t>Juillet  2026</a:t>
            </a:r>
            <a:endParaRPr lang="en-US" dirty="0"/>
          </a:p>
        </p:txBody>
      </p:sp>
      <p:sp>
        <p:nvSpPr>
          <p:cNvPr id="6" name="Espace réservé du numéro de diapositive 5">
            <a:extLst>
              <a:ext uri="{FF2B5EF4-FFF2-40B4-BE49-F238E27FC236}">
                <a16:creationId xmlns:a16="http://schemas.microsoft.com/office/drawing/2014/main" id="{8C80AEA4-E73C-D2DF-E173-B9FB4C5A76B7}"/>
              </a:ext>
            </a:extLst>
          </p:cNvPr>
          <p:cNvSpPr>
            <a:spLocks noGrp="1"/>
          </p:cNvSpPr>
          <p:nvPr>
            <p:ph type="sldNum" sz="quarter" idx="12"/>
          </p:nvPr>
        </p:nvSpPr>
        <p:spPr/>
        <p:txBody>
          <a:bodyPr/>
          <a:lstStyle/>
          <a:p>
            <a:fld id="{B9713C8C-8E70-45D5-AE59-23E60168254E}" type="slidenum">
              <a:rPr lang="en-US" smtClean="0"/>
              <a:t>4</a:t>
            </a:fld>
            <a:endParaRPr lang="en-US" dirty="0"/>
          </a:p>
        </p:txBody>
      </p:sp>
      <p:sp>
        <p:nvSpPr>
          <p:cNvPr id="10" name="Titre 1">
            <a:extLst>
              <a:ext uri="{FF2B5EF4-FFF2-40B4-BE49-F238E27FC236}">
                <a16:creationId xmlns:a16="http://schemas.microsoft.com/office/drawing/2014/main" id="{21A83B9C-CEA2-CBDA-6F87-7B1008857D37}"/>
              </a:ext>
            </a:extLst>
          </p:cNvPr>
          <p:cNvSpPr txBox="1">
            <a:spLocks/>
          </p:cNvSpPr>
          <p:nvPr/>
        </p:nvSpPr>
        <p:spPr>
          <a:xfrm>
            <a:off x="990600" y="5175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i="1" kern="1200">
                <a:solidFill>
                  <a:schemeClr val="tx1"/>
                </a:solidFill>
                <a:latin typeface="+mj-lt"/>
                <a:ea typeface="+mj-ea"/>
                <a:cs typeface="+mj-cs"/>
              </a:defRPr>
            </a:lvl1pPr>
          </a:lstStyle>
          <a:p>
            <a:r>
              <a:rPr lang="fr-FR"/>
              <a:t>1.Les RPS c’est quoi exactement ? </a:t>
            </a:r>
            <a:endParaRPr lang="en-US" dirty="0"/>
          </a:p>
        </p:txBody>
      </p:sp>
    </p:spTree>
    <p:custDataLst>
      <p:tags r:id="rId1"/>
    </p:custDataLst>
    <p:extLst>
      <p:ext uri="{BB962C8B-B14F-4D97-AF65-F5344CB8AC3E}">
        <p14:creationId xmlns:p14="http://schemas.microsoft.com/office/powerpoint/2010/main" val="141058017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640C8E-1A6E-4F46-1F17-843F1A58BF4C}"/>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DCDAEDBA-D60C-55C6-B238-7995081FD866}"/>
              </a:ext>
            </a:extLst>
          </p:cNvPr>
          <p:cNvSpPr>
            <a:spLocks noGrp="1"/>
          </p:cNvSpPr>
          <p:nvPr>
            <p:ph type="title"/>
          </p:nvPr>
        </p:nvSpPr>
        <p:spPr/>
        <p:txBody>
          <a:bodyPr/>
          <a:lstStyle/>
          <a:p>
            <a:r>
              <a:rPr lang="fr-FR" dirty="0"/>
              <a:t>3. Les moyens du CSE – les inspections </a:t>
            </a:r>
            <a:endParaRPr lang="en-US" dirty="0"/>
          </a:p>
        </p:txBody>
      </p:sp>
      <p:sp>
        <p:nvSpPr>
          <p:cNvPr id="3" name="Espace réservé du contenu 2">
            <a:extLst>
              <a:ext uri="{FF2B5EF4-FFF2-40B4-BE49-F238E27FC236}">
                <a16:creationId xmlns:a16="http://schemas.microsoft.com/office/drawing/2014/main" id="{605A7141-3021-8597-E5AD-505D9D59560D}"/>
              </a:ext>
            </a:extLst>
          </p:cNvPr>
          <p:cNvSpPr>
            <a:spLocks noGrp="1"/>
          </p:cNvSpPr>
          <p:nvPr>
            <p:ph idx="1"/>
          </p:nvPr>
        </p:nvSpPr>
        <p:spPr/>
        <p:txBody>
          <a:bodyPr>
            <a:normAutofit/>
          </a:bodyPr>
          <a:lstStyle/>
          <a:p>
            <a:pPr marL="0" indent="0">
              <a:buNone/>
            </a:pPr>
            <a:r>
              <a:rPr lang="fr-FR" sz="1800" dirty="0"/>
              <a:t>Comment se déroule une inspection </a:t>
            </a:r>
            <a:endParaRPr lang="en-US" sz="1800" dirty="0"/>
          </a:p>
        </p:txBody>
      </p:sp>
      <p:sp>
        <p:nvSpPr>
          <p:cNvPr id="4" name="Espace réservé de la date 3">
            <a:extLst>
              <a:ext uri="{FF2B5EF4-FFF2-40B4-BE49-F238E27FC236}">
                <a16:creationId xmlns:a16="http://schemas.microsoft.com/office/drawing/2014/main" id="{3CEB4E6D-FADA-1332-FA4C-6D946A96BEF4}"/>
              </a:ext>
            </a:extLst>
          </p:cNvPr>
          <p:cNvSpPr>
            <a:spLocks noGrp="1"/>
          </p:cNvSpPr>
          <p:nvPr>
            <p:ph type="dt" sz="half" idx="10"/>
          </p:nvPr>
        </p:nvSpPr>
        <p:spPr/>
        <p:txBody>
          <a:bodyPr/>
          <a:lstStyle/>
          <a:p>
            <a:r>
              <a:rPr lang="fr-FR" dirty="0"/>
              <a:t>Juillet 2026</a:t>
            </a:r>
            <a:endParaRPr lang="en-US" dirty="0"/>
          </a:p>
        </p:txBody>
      </p:sp>
      <p:sp>
        <p:nvSpPr>
          <p:cNvPr id="6" name="Espace réservé du numéro de diapositive 5">
            <a:extLst>
              <a:ext uri="{FF2B5EF4-FFF2-40B4-BE49-F238E27FC236}">
                <a16:creationId xmlns:a16="http://schemas.microsoft.com/office/drawing/2014/main" id="{E79496F8-4D4D-E6EB-C666-D3A01DE110ED}"/>
              </a:ext>
            </a:extLst>
          </p:cNvPr>
          <p:cNvSpPr>
            <a:spLocks noGrp="1"/>
          </p:cNvSpPr>
          <p:nvPr>
            <p:ph type="sldNum" sz="quarter" idx="12"/>
          </p:nvPr>
        </p:nvSpPr>
        <p:spPr/>
        <p:txBody>
          <a:bodyPr/>
          <a:lstStyle/>
          <a:p>
            <a:fld id="{B9713C8C-8E70-45D5-AE59-23E60168254E}" type="slidenum">
              <a:rPr lang="en-US" smtClean="0"/>
              <a:t>40</a:t>
            </a:fld>
            <a:endParaRPr lang="en-US" dirty="0"/>
          </a:p>
        </p:txBody>
      </p:sp>
      <p:sp>
        <p:nvSpPr>
          <p:cNvPr id="5" name="Rectangle 4">
            <a:extLst>
              <a:ext uri="{FF2B5EF4-FFF2-40B4-BE49-F238E27FC236}">
                <a16:creationId xmlns:a16="http://schemas.microsoft.com/office/drawing/2014/main" id="{6D9C84A8-8E58-A469-2C2F-727984D97493}"/>
              </a:ext>
            </a:extLst>
          </p:cNvPr>
          <p:cNvSpPr/>
          <p:nvPr/>
        </p:nvSpPr>
        <p:spPr>
          <a:xfrm>
            <a:off x="933650" y="3121119"/>
            <a:ext cx="2781701" cy="2388838"/>
          </a:xfrm>
          <a:prstGeom prst="rect">
            <a:avLst/>
          </a:prstGeom>
          <a:solidFill>
            <a:schemeClr val="tx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b="1" dirty="0">
                <a:solidFill>
                  <a:schemeClr val="tx1"/>
                </a:solidFill>
              </a:rPr>
              <a:t>Etape 1</a:t>
            </a:r>
          </a:p>
          <a:p>
            <a:r>
              <a:rPr lang="fr-FR" b="1" dirty="0">
                <a:solidFill>
                  <a:schemeClr val="tx1"/>
                </a:solidFill>
              </a:rPr>
              <a:t>Identifier </a:t>
            </a:r>
            <a:r>
              <a:rPr lang="fr-FR" dirty="0">
                <a:solidFill>
                  <a:schemeClr val="tx1"/>
                </a:solidFill>
              </a:rPr>
              <a:t>un signal faible (fatigue généralisée,  multiplication des arrêts maladie, turn-over inhabituel…)</a:t>
            </a:r>
            <a:endParaRPr lang="en-US" dirty="0">
              <a:solidFill>
                <a:schemeClr val="tx1"/>
              </a:solidFill>
            </a:endParaRPr>
          </a:p>
        </p:txBody>
      </p:sp>
      <p:sp>
        <p:nvSpPr>
          <p:cNvPr id="7" name="Rectangle 6">
            <a:extLst>
              <a:ext uri="{FF2B5EF4-FFF2-40B4-BE49-F238E27FC236}">
                <a16:creationId xmlns:a16="http://schemas.microsoft.com/office/drawing/2014/main" id="{8051BBB0-5BE0-5939-99B9-0BBCF0109475}"/>
              </a:ext>
            </a:extLst>
          </p:cNvPr>
          <p:cNvSpPr/>
          <p:nvPr/>
        </p:nvSpPr>
        <p:spPr>
          <a:xfrm>
            <a:off x="4333286" y="3086163"/>
            <a:ext cx="2781701" cy="2388839"/>
          </a:xfrm>
          <a:prstGeom prst="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fr-FR" b="1" dirty="0">
              <a:solidFill>
                <a:schemeClr val="tx1"/>
              </a:solidFill>
            </a:endParaRPr>
          </a:p>
          <a:p>
            <a:r>
              <a:rPr lang="fr-FR" b="1" dirty="0">
                <a:solidFill>
                  <a:schemeClr val="tx1"/>
                </a:solidFill>
              </a:rPr>
              <a:t>Etape 2</a:t>
            </a:r>
          </a:p>
          <a:p>
            <a:endParaRPr lang="fr-FR" b="1" dirty="0">
              <a:solidFill>
                <a:schemeClr val="tx1"/>
              </a:solidFill>
            </a:endParaRPr>
          </a:p>
          <a:p>
            <a:r>
              <a:rPr lang="fr-FR" b="1" dirty="0">
                <a:solidFill>
                  <a:schemeClr val="tx1"/>
                </a:solidFill>
              </a:rPr>
              <a:t>Demander </a:t>
            </a:r>
            <a:r>
              <a:rPr lang="fr-FR" dirty="0">
                <a:solidFill>
                  <a:schemeClr val="tx1"/>
                </a:solidFill>
              </a:rPr>
              <a:t>une visite ou une observation </a:t>
            </a:r>
          </a:p>
          <a:p>
            <a:endParaRPr lang="fr-FR" b="1" dirty="0">
              <a:solidFill>
                <a:schemeClr val="tx1"/>
              </a:solidFill>
            </a:endParaRPr>
          </a:p>
          <a:p>
            <a:endParaRPr lang="fr-FR" b="1" dirty="0">
              <a:solidFill>
                <a:schemeClr val="tx1"/>
              </a:solidFill>
            </a:endParaRPr>
          </a:p>
          <a:p>
            <a:endParaRPr lang="fr-FR" b="1" dirty="0">
              <a:solidFill>
                <a:schemeClr val="tx1"/>
              </a:solidFill>
            </a:endParaRPr>
          </a:p>
        </p:txBody>
      </p:sp>
      <p:sp>
        <p:nvSpPr>
          <p:cNvPr id="9" name="Rectangle 8">
            <a:extLst>
              <a:ext uri="{FF2B5EF4-FFF2-40B4-BE49-F238E27FC236}">
                <a16:creationId xmlns:a16="http://schemas.microsoft.com/office/drawing/2014/main" id="{5063387F-6CBD-BFDC-5141-327184415AB3}"/>
              </a:ext>
            </a:extLst>
          </p:cNvPr>
          <p:cNvSpPr/>
          <p:nvPr/>
        </p:nvSpPr>
        <p:spPr>
          <a:xfrm>
            <a:off x="7926544" y="3086163"/>
            <a:ext cx="3095498" cy="2388839"/>
          </a:xfrm>
          <a:prstGeom prst="rect">
            <a:avLst/>
          </a:prstGeom>
          <a:solidFill>
            <a:schemeClr val="accent3">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b="1" dirty="0">
                <a:solidFill>
                  <a:schemeClr val="tx1"/>
                </a:solidFill>
              </a:rPr>
              <a:t>Etape 3</a:t>
            </a:r>
          </a:p>
          <a:p>
            <a:r>
              <a:rPr lang="fr-FR" b="1" dirty="0">
                <a:solidFill>
                  <a:schemeClr val="tx1"/>
                </a:solidFill>
              </a:rPr>
              <a:t>Observer </a:t>
            </a:r>
            <a:r>
              <a:rPr lang="fr-FR" dirty="0">
                <a:solidFill>
                  <a:schemeClr val="tx1"/>
                </a:solidFill>
              </a:rPr>
              <a:t>le travail</a:t>
            </a:r>
          </a:p>
          <a:p>
            <a:pPr marL="285750" indent="-285750">
              <a:buFont typeface="Arial" panose="020B0604020202020204" pitchFamily="34" charset="0"/>
              <a:buChar char="•"/>
            </a:pPr>
            <a:r>
              <a:rPr lang="fr-FR" dirty="0">
                <a:solidFill>
                  <a:schemeClr val="tx1"/>
                </a:solidFill>
              </a:rPr>
              <a:t>L’intensité du travail</a:t>
            </a:r>
          </a:p>
          <a:p>
            <a:pPr marL="285750" indent="-285750">
              <a:buFont typeface="Arial" panose="020B0604020202020204" pitchFamily="34" charset="0"/>
              <a:buChar char="•"/>
            </a:pPr>
            <a:r>
              <a:rPr lang="fr-FR" dirty="0">
                <a:solidFill>
                  <a:schemeClr val="tx1"/>
                </a:solidFill>
              </a:rPr>
              <a:t>Les exigences émotionnelles </a:t>
            </a:r>
          </a:p>
          <a:p>
            <a:pPr marL="285750" indent="-285750">
              <a:buFont typeface="Arial" panose="020B0604020202020204" pitchFamily="34" charset="0"/>
              <a:buChar char="•"/>
            </a:pPr>
            <a:r>
              <a:rPr lang="fr-FR" dirty="0">
                <a:solidFill>
                  <a:schemeClr val="tx1"/>
                </a:solidFill>
              </a:rPr>
              <a:t>L’autonomie </a:t>
            </a:r>
          </a:p>
          <a:p>
            <a:pPr marL="285750" indent="-285750">
              <a:buFont typeface="Arial" panose="020B0604020202020204" pitchFamily="34" charset="0"/>
              <a:buChar char="•"/>
            </a:pPr>
            <a:r>
              <a:rPr lang="fr-FR" dirty="0">
                <a:solidFill>
                  <a:schemeClr val="tx1"/>
                </a:solidFill>
              </a:rPr>
              <a:t>Conflits de valeurs</a:t>
            </a:r>
          </a:p>
          <a:p>
            <a:endParaRPr lang="fr-FR" b="1" dirty="0">
              <a:solidFill>
                <a:schemeClr val="tx1"/>
              </a:solidFill>
            </a:endParaRPr>
          </a:p>
        </p:txBody>
      </p:sp>
    </p:spTree>
    <p:extLst>
      <p:ext uri="{BB962C8B-B14F-4D97-AF65-F5344CB8AC3E}">
        <p14:creationId xmlns:p14="http://schemas.microsoft.com/office/powerpoint/2010/main" val="135869291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743E4B18-D4A0-0C02-A25B-DE1BAA9CFAD0}"/>
              </a:ext>
            </a:extLst>
          </p:cNvPr>
          <p:cNvSpPr>
            <a:spLocks noGrp="1"/>
          </p:cNvSpPr>
          <p:nvPr>
            <p:ph idx="1"/>
          </p:nvPr>
        </p:nvSpPr>
        <p:spPr/>
        <p:txBody>
          <a:bodyPr>
            <a:normAutofit/>
          </a:bodyPr>
          <a:lstStyle/>
          <a:p>
            <a:pPr marL="0" indent="0">
              <a:buNone/>
            </a:pPr>
            <a:r>
              <a:rPr lang="en-US" sz="1700" dirty="0"/>
              <a:t>Le DUERP </a:t>
            </a:r>
            <a:r>
              <a:rPr lang="en-US" sz="1700" dirty="0" err="1"/>
              <a:t>relève</a:t>
            </a:r>
            <a:r>
              <a:rPr lang="en-US" sz="1700" dirty="0"/>
              <a:t> de la </a:t>
            </a:r>
            <a:r>
              <a:rPr lang="en-US" sz="1700" dirty="0" err="1"/>
              <a:t>responsabilité</a:t>
            </a:r>
            <a:r>
              <a:rPr lang="en-US" sz="1700" dirty="0"/>
              <a:t> de </a:t>
            </a:r>
            <a:r>
              <a:rPr lang="en-US" sz="1700" dirty="0" err="1"/>
              <a:t>l'employeurn</a:t>
            </a:r>
            <a:r>
              <a:rPr lang="en-US" sz="1700" dirty="0"/>
              <a:t> </a:t>
            </a:r>
            <a:r>
              <a:rPr lang="en-US" sz="1700" dirty="0" err="1"/>
              <a:t>mais</a:t>
            </a:r>
            <a:r>
              <a:rPr lang="en-US" sz="1700" dirty="0"/>
              <a:t> les </a:t>
            </a:r>
            <a:r>
              <a:rPr lang="en-US" sz="1700" dirty="0" err="1"/>
              <a:t>élus</a:t>
            </a:r>
            <a:r>
              <a:rPr lang="en-US" sz="1700" dirty="0"/>
              <a:t> </a:t>
            </a:r>
            <a:r>
              <a:rPr lang="en-US" sz="1700" dirty="0" err="1"/>
              <a:t>disposent</a:t>
            </a:r>
            <a:r>
              <a:rPr lang="en-US" sz="1700" dirty="0"/>
              <a:t> </a:t>
            </a:r>
            <a:r>
              <a:rPr lang="en-US" sz="1700" dirty="0" err="1"/>
              <a:t>souvent</a:t>
            </a:r>
            <a:r>
              <a:rPr lang="en-US" sz="1700" dirty="0"/>
              <a:t> </a:t>
            </a:r>
            <a:r>
              <a:rPr lang="en-US" sz="1700" dirty="0" err="1"/>
              <a:t>d'une</a:t>
            </a:r>
            <a:r>
              <a:rPr lang="en-US" sz="1700" dirty="0"/>
              <a:t> </a:t>
            </a:r>
            <a:r>
              <a:rPr lang="en-US" sz="1700" dirty="0" err="1"/>
              <a:t>connaissance</a:t>
            </a:r>
            <a:r>
              <a:rPr lang="en-US" sz="1700" dirty="0"/>
              <a:t> précieuse du terrain.</a:t>
            </a:r>
          </a:p>
          <a:p>
            <a:pPr marL="0" indent="0">
              <a:buNone/>
            </a:pPr>
            <a:r>
              <a:rPr lang="en-US" sz="1700" dirty="0" err="1"/>
              <a:t>Exemples</a:t>
            </a:r>
            <a:r>
              <a:rPr lang="en-US" sz="1700" dirty="0"/>
              <a:t> de questions </a:t>
            </a:r>
            <a:r>
              <a:rPr lang="en-US" sz="1700" dirty="0" err="1"/>
              <a:t>utiles</a:t>
            </a:r>
            <a:r>
              <a:rPr lang="en-US" sz="1700" dirty="0"/>
              <a:t> </a:t>
            </a:r>
          </a:p>
        </p:txBody>
      </p:sp>
      <p:sp>
        <p:nvSpPr>
          <p:cNvPr id="6" name="Espace réservé du numéro de diapositive 5">
            <a:extLst>
              <a:ext uri="{FF2B5EF4-FFF2-40B4-BE49-F238E27FC236}">
                <a16:creationId xmlns:a16="http://schemas.microsoft.com/office/drawing/2014/main" id="{813A2C90-E43B-21A5-CEBA-B7D2DAAD8B74}"/>
              </a:ext>
            </a:extLst>
          </p:cNvPr>
          <p:cNvSpPr>
            <a:spLocks noGrp="1"/>
          </p:cNvSpPr>
          <p:nvPr>
            <p:ph type="sldNum" sz="quarter" idx="12"/>
          </p:nvPr>
        </p:nvSpPr>
        <p:spPr/>
        <p:txBody>
          <a:bodyPr/>
          <a:lstStyle/>
          <a:p>
            <a:fld id="{B9713C8C-8E70-45D5-AE59-23E60168254E}" type="slidenum">
              <a:rPr lang="en-US" smtClean="0"/>
              <a:t>41</a:t>
            </a:fld>
            <a:endParaRPr lang="en-US" dirty="0"/>
          </a:p>
        </p:txBody>
      </p:sp>
      <p:sp>
        <p:nvSpPr>
          <p:cNvPr id="7" name="Titre 1">
            <a:extLst>
              <a:ext uri="{FF2B5EF4-FFF2-40B4-BE49-F238E27FC236}">
                <a16:creationId xmlns:a16="http://schemas.microsoft.com/office/drawing/2014/main" id="{1760FD28-09B2-36E9-9EA2-0C5B2AC45C25}"/>
              </a:ext>
            </a:extLst>
          </p:cNvPr>
          <p:cNvSpPr>
            <a:spLocks noGrp="1"/>
          </p:cNvSpPr>
          <p:nvPr>
            <p:ph type="title"/>
          </p:nvPr>
        </p:nvSpPr>
        <p:spPr>
          <a:xfrm>
            <a:off x="838200" y="365125"/>
            <a:ext cx="10515600" cy="1325563"/>
          </a:xfrm>
        </p:spPr>
        <p:txBody>
          <a:bodyPr/>
          <a:lstStyle/>
          <a:p>
            <a:r>
              <a:rPr lang="fr-FR" dirty="0"/>
              <a:t>3. Les moyens du CSE – Participer à l’évaluation des risques professionnels</a:t>
            </a:r>
            <a:endParaRPr lang="en-US" dirty="0"/>
          </a:p>
        </p:txBody>
      </p:sp>
      <p:sp>
        <p:nvSpPr>
          <p:cNvPr id="9" name="Ellipse 8">
            <a:extLst>
              <a:ext uri="{FF2B5EF4-FFF2-40B4-BE49-F238E27FC236}">
                <a16:creationId xmlns:a16="http://schemas.microsoft.com/office/drawing/2014/main" id="{887EB553-7B6B-213D-F0C6-6516C8B28C8D}"/>
              </a:ext>
            </a:extLst>
          </p:cNvPr>
          <p:cNvSpPr/>
          <p:nvPr/>
        </p:nvSpPr>
        <p:spPr>
          <a:xfrm>
            <a:off x="2631307" y="3553025"/>
            <a:ext cx="2935705" cy="1241659"/>
          </a:xfrm>
          <a:prstGeom prst="ellipse">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Les </a:t>
            </a:r>
            <a:r>
              <a:rPr lang="en-US" dirty="0" err="1">
                <a:solidFill>
                  <a:schemeClr val="tx1"/>
                </a:solidFill>
              </a:rPr>
              <a:t>salariés</a:t>
            </a:r>
            <a:r>
              <a:rPr lang="en-US" dirty="0">
                <a:solidFill>
                  <a:schemeClr val="tx1"/>
                </a:solidFill>
              </a:rPr>
              <a:t> </a:t>
            </a:r>
            <a:r>
              <a:rPr lang="en-US" dirty="0" err="1">
                <a:solidFill>
                  <a:schemeClr val="tx1"/>
                </a:solidFill>
              </a:rPr>
              <a:t>doivent-ils</a:t>
            </a:r>
            <a:r>
              <a:rPr lang="en-US" dirty="0">
                <a:solidFill>
                  <a:schemeClr val="tx1"/>
                </a:solidFill>
              </a:rPr>
              <a:t> </a:t>
            </a:r>
            <a:r>
              <a:rPr lang="en-US" dirty="0" err="1">
                <a:solidFill>
                  <a:schemeClr val="tx1"/>
                </a:solidFill>
              </a:rPr>
              <a:t>gérer</a:t>
            </a:r>
            <a:r>
              <a:rPr lang="en-US" dirty="0">
                <a:solidFill>
                  <a:schemeClr val="tx1"/>
                </a:solidFill>
              </a:rPr>
              <a:t> des publics </a:t>
            </a:r>
            <a:r>
              <a:rPr lang="en-US" dirty="0" err="1">
                <a:solidFill>
                  <a:schemeClr val="tx1"/>
                </a:solidFill>
              </a:rPr>
              <a:t>difficiles</a:t>
            </a:r>
            <a:r>
              <a:rPr lang="en-US" dirty="0">
                <a:solidFill>
                  <a:schemeClr val="tx1"/>
                </a:solidFill>
              </a:rPr>
              <a:t> ?</a:t>
            </a:r>
          </a:p>
        </p:txBody>
      </p:sp>
      <p:sp>
        <p:nvSpPr>
          <p:cNvPr id="11" name="Ellipse 10">
            <a:extLst>
              <a:ext uri="{FF2B5EF4-FFF2-40B4-BE49-F238E27FC236}">
                <a16:creationId xmlns:a16="http://schemas.microsoft.com/office/drawing/2014/main" id="{64587556-39FE-953C-AA96-98080A41BF9A}"/>
              </a:ext>
            </a:extLst>
          </p:cNvPr>
          <p:cNvSpPr/>
          <p:nvPr/>
        </p:nvSpPr>
        <p:spPr>
          <a:xfrm>
            <a:off x="5567012" y="3475922"/>
            <a:ext cx="3025540" cy="1241659"/>
          </a:xfrm>
          <a:prstGeom prst="ellipse">
            <a:avLst/>
          </a:prstGeom>
          <a:solidFill>
            <a:schemeClr val="accent5">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Les interruptions de travail </a:t>
            </a:r>
            <a:r>
              <a:rPr lang="en-US" dirty="0" err="1">
                <a:solidFill>
                  <a:schemeClr val="tx1"/>
                </a:solidFill>
              </a:rPr>
              <a:t>sont</a:t>
            </a:r>
            <a:r>
              <a:rPr lang="en-US" dirty="0">
                <a:solidFill>
                  <a:schemeClr val="tx1"/>
                </a:solidFill>
              </a:rPr>
              <a:t> </a:t>
            </a:r>
            <a:r>
              <a:rPr lang="en-US" dirty="0" err="1">
                <a:solidFill>
                  <a:schemeClr val="tx1"/>
                </a:solidFill>
              </a:rPr>
              <a:t>elles</a:t>
            </a:r>
            <a:r>
              <a:rPr lang="en-US" dirty="0">
                <a:solidFill>
                  <a:schemeClr val="tx1"/>
                </a:solidFill>
              </a:rPr>
              <a:t> </a:t>
            </a:r>
            <a:r>
              <a:rPr lang="en-US" dirty="0" err="1">
                <a:solidFill>
                  <a:schemeClr val="tx1"/>
                </a:solidFill>
              </a:rPr>
              <a:t>fréquentes</a:t>
            </a:r>
            <a:r>
              <a:rPr lang="en-US" dirty="0">
                <a:solidFill>
                  <a:schemeClr val="tx1"/>
                </a:solidFill>
              </a:rPr>
              <a:t> ? </a:t>
            </a:r>
          </a:p>
        </p:txBody>
      </p:sp>
      <p:sp>
        <p:nvSpPr>
          <p:cNvPr id="12" name="Ellipse 11">
            <a:extLst>
              <a:ext uri="{FF2B5EF4-FFF2-40B4-BE49-F238E27FC236}">
                <a16:creationId xmlns:a16="http://schemas.microsoft.com/office/drawing/2014/main" id="{E7249962-48DC-FFA2-C106-5200D3114317}"/>
              </a:ext>
            </a:extLst>
          </p:cNvPr>
          <p:cNvSpPr/>
          <p:nvPr/>
        </p:nvSpPr>
        <p:spPr>
          <a:xfrm>
            <a:off x="6270860" y="4930541"/>
            <a:ext cx="3025540" cy="1241659"/>
          </a:xfrm>
          <a:prstGeom prst="ellipse">
            <a:avLst/>
          </a:prstGeom>
          <a:solidFill>
            <a:schemeClr val="accent4">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Les </a:t>
            </a:r>
            <a:r>
              <a:rPr lang="en-US" dirty="0" err="1">
                <a:solidFill>
                  <a:schemeClr val="tx1"/>
                </a:solidFill>
              </a:rPr>
              <a:t>délais</a:t>
            </a:r>
            <a:r>
              <a:rPr lang="en-US" dirty="0">
                <a:solidFill>
                  <a:schemeClr val="tx1"/>
                </a:solidFill>
              </a:rPr>
              <a:t> </a:t>
            </a:r>
            <a:r>
              <a:rPr lang="en-US" dirty="0" err="1">
                <a:solidFill>
                  <a:schemeClr val="tx1"/>
                </a:solidFill>
              </a:rPr>
              <a:t>sont-ils</a:t>
            </a:r>
            <a:r>
              <a:rPr lang="en-US" dirty="0">
                <a:solidFill>
                  <a:schemeClr val="tx1"/>
                </a:solidFill>
              </a:rPr>
              <a:t> </a:t>
            </a:r>
            <a:r>
              <a:rPr lang="en-US" dirty="0" err="1">
                <a:solidFill>
                  <a:schemeClr val="tx1"/>
                </a:solidFill>
              </a:rPr>
              <a:t>realistes</a:t>
            </a:r>
            <a:r>
              <a:rPr lang="en-US" dirty="0">
                <a:solidFill>
                  <a:schemeClr val="tx1"/>
                </a:solidFill>
              </a:rPr>
              <a:t> ? </a:t>
            </a:r>
          </a:p>
        </p:txBody>
      </p:sp>
      <p:sp>
        <p:nvSpPr>
          <p:cNvPr id="13" name="Ellipse 12">
            <a:extLst>
              <a:ext uri="{FF2B5EF4-FFF2-40B4-BE49-F238E27FC236}">
                <a16:creationId xmlns:a16="http://schemas.microsoft.com/office/drawing/2014/main" id="{A8D1A120-0B30-E3E3-4261-898BB40B305E}"/>
              </a:ext>
            </a:extLst>
          </p:cNvPr>
          <p:cNvSpPr/>
          <p:nvPr/>
        </p:nvSpPr>
        <p:spPr>
          <a:xfrm>
            <a:off x="2895600" y="4781984"/>
            <a:ext cx="3684071" cy="1390216"/>
          </a:xfrm>
          <a:prstGeom prst="ellipse">
            <a:avLst/>
          </a:prstGeom>
          <a:solidFill>
            <a:schemeClr val="accent5">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Les </a:t>
            </a:r>
            <a:r>
              <a:rPr lang="en-US" dirty="0" err="1">
                <a:solidFill>
                  <a:schemeClr val="tx1"/>
                </a:solidFill>
              </a:rPr>
              <a:t>salariés</a:t>
            </a:r>
            <a:r>
              <a:rPr lang="en-US" dirty="0">
                <a:solidFill>
                  <a:schemeClr val="tx1"/>
                </a:solidFill>
              </a:rPr>
              <a:t> </a:t>
            </a:r>
            <a:r>
              <a:rPr lang="en-US" dirty="0" err="1">
                <a:solidFill>
                  <a:schemeClr val="tx1"/>
                </a:solidFill>
              </a:rPr>
              <a:t>peuvent-ils</a:t>
            </a:r>
            <a:r>
              <a:rPr lang="en-US" dirty="0">
                <a:solidFill>
                  <a:schemeClr val="tx1"/>
                </a:solidFill>
              </a:rPr>
              <a:t> </a:t>
            </a:r>
            <a:r>
              <a:rPr lang="en-US" dirty="0" err="1">
                <a:solidFill>
                  <a:schemeClr val="tx1"/>
                </a:solidFill>
              </a:rPr>
              <a:t>réaliser</a:t>
            </a:r>
            <a:r>
              <a:rPr lang="en-US" dirty="0">
                <a:solidFill>
                  <a:schemeClr val="tx1"/>
                </a:solidFill>
              </a:rPr>
              <a:t> un travail </a:t>
            </a:r>
            <a:r>
              <a:rPr lang="en-US" dirty="0" err="1">
                <a:solidFill>
                  <a:schemeClr val="tx1"/>
                </a:solidFill>
              </a:rPr>
              <a:t>qu'ils</a:t>
            </a:r>
            <a:r>
              <a:rPr lang="en-US" dirty="0">
                <a:solidFill>
                  <a:schemeClr val="tx1"/>
                </a:solidFill>
              </a:rPr>
              <a:t> </a:t>
            </a:r>
            <a:r>
              <a:rPr lang="en-US" dirty="0" err="1">
                <a:solidFill>
                  <a:schemeClr val="tx1"/>
                </a:solidFill>
              </a:rPr>
              <a:t>jugent</a:t>
            </a:r>
            <a:r>
              <a:rPr lang="en-US" dirty="0">
                <a:solidFill>
                  <a:schemeClr val="tx1"/>
                </a:solidFill>
              </a:rPr>
              <a:t> de </a:t>
            </a:r>
            <a:r>
              <a:rPr lang="en-US" dirty="0" err="1">
                <a:solidFill>
                  <a:schemeClr val="tx1"/>
                </a:solidFill>
              </a:rPr>
              <a:t>qualité</a:t>
            </a:r>
            <a:r>
              <a:rPr lang="en-US" dirty="0">
                <a:solidFill>
                  <a:schemeClr val="tx1"/>
                </a:solidFill>
              </a:rPr>
              <a:t> ?</a:t>
            </a:r>
          </a:p>
        </p:txBody>
      </p:sp>
      <p:sp>
        <p:nvSpPr>
          <p:cNvPr id="14" name="Espace réservé de la date 3">
            <a:extLst>
              <a:ext uri="{FF2B5EF4-FFF2-40B4-BE49-F238E27FC236}">
                <a16:creationId xmlns:a16="http://schemas.microsoft.com/office/drawing/2014/main" id="{DE5EB390-63BE-1EF6-5E41-4C7F9E417D77}"/>
              </a:ext>
            </a:extLst>
          </p:cNvPr>
          <p:cNvSpPr>
            <a:spLocks noGrp="1"/>
          </p:cNvSpPr>
          <p:nvPr>
            <p:ph type="dt" sz="half" idx="10"/>
          </p:nvPr>
        </p:nvSpPr>
        <p:spPr>
          <a:xfrm>
            <a:off x="152400" y="6467992"/>
            <a:ext cx="2743200" cy="365125"/>
          </a:xfrm>
        </p:spPr>
        <p:txBody>
          <a:bodyPr/>
          <a:lstStyle/>
          <a:p>
            <a:r>
              <a:rPr lang="fr-FR" dirty="0"/>
              <a:t>Juillet 2026</a:t>
            </a:r>
            <a:endParaRPr lang="en-US" dirty="0"/>
          </a:p>
        </p:txBody>
      </p:sp>
    </p:spTree>
    <p:extLst>
      <p:ext uri="{BB962C8B-B14F-4D97-AF65-F5344CB8AC3E}">
        <p14:creationId xmlns:p14="http://schemas.microsoft.com/office/powerpoint/2010/main" val="393134247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0421DD5-9F28-253D-8072-B57DD16B6EB4}"/>
              </a:ext>
            </a:extLst>
          </p:cNvPr>
          <p:cNvSpPr>
            <a:spLocks noGrp="1"/>
          </p:cNvSpPr>
          <p:nvPr>
            <p:ph type="title"/>
          </p:nvPr>
        </p:nvSpPr>
        <p:spPr/>
        <p:txBody>
          <a:bodyPr/>
          <a:lstStyle/>
          <a:p>
            <a:r>
              <a:rPr lang="fr-FR" dirty="0"/>
              <a:t>3. Les moyens du CSE – Proposer des actions de prévention </a:t>
            </a:r>
            <a:endParaRPr lang="en-US" dirty="0"/>
          </a:p>
        </p:txBody>
      </p:sp>
      <p:sp>
        <p:nvSpPr>
          <p:cNvPr id="3" name="Espace réservé du contenu 2">
            <a:extLst>
              <a:ext uri="{FF2B5EF4-FFF2-40B4-BE49-F238E27FC236}">
                <a16:creationId xmlns:a16="http://schemas.microsoft.com/office/drawing/2014/main" id="{033C0A58-02D6-C3F2-FE39-7E973B95D8CF}"/>
              </a:ext>
            </a:extLst>
          </p:cNvPr>
          <p:cNvSpPr>
            <a:spLocks noGrp="1"/>
          </p:cNvSpPr>
          <p:nvPr>
            <p:ph idx="1"/>
          </p:nvPr>
        </p:nvSpPr>
        <p:spPr/>
        <p:txBody>
          <a:bodyPr/>
          <a:lstStyle/>
          <a:p>
            <a:pPr marL="0" indent="0">
              <a:buNone/>
            </a:pPr>
            <a:r>
              <a:rPr lang="en-US" sz="1700" dirty="0"/>
              <a:t>Le CSE </a:t>
            </a:r>
            <a:r>
              <a:rPr lang="en-US" sz="1700" dirty="0" err="1"/>
              <a:t>n'est</a:t>
            </a:r>
            <a:r>
              <a:rPr lang="en-US" sz="1700" dirty="0"/>
              <a:t> pas </a:t>
            </a:r>
            <a:r>
              <a:rPr lang="en-US" sz="1700" dirty="0" err="1"/>
              <a:t>seulement</a:t>
            </a:r>
            <a:r>
              <a:rPr lang="en-US" sz="1700" dirty="0"/>
              <a:t> un </a:t>
            </a:r>
            <a:r>
              <a:rPr lang="en-US" sz="1700" dirty="0" err="1"/>
              <a:t>organe</a:t>
            </a:r>
            <a:r>
              <a:rPr lang="en-US" sz="1700" dirty="0"/>
              <a:t> </a:t>
            </a:r>
            <a:r>
              <a:rPr lang="en-US" sz="1700" dirty="0" err="1"/>
              <a:t>d'alerte.Il</a:t>
            </a:r>
            <a:r>
              <a:rPr lang="en-US" sz="1700" dirty="0"/>
              <a:t> </a:t>
            </a:r>
            <a:r>
              <a:rPr lang="en-US" sz="1700" dirty="0" err="1"/>
              <a:t>peut</a:t>
            </a:r>
            <a:r>
              <a:rPr lang="en-US" sz="1700" dirty="0"/>
              <a:t> </a:t>
            </a:r>
            <a:r>
              <a:rPr lang="en-US" sz="1700" dirty="0" err="1"/>
              <a:t>être</a:t>
            </a:r>
            <a:r>
              <a:rPr lang="en-US" sz="1700" dirty="0"/>
              <a:t> </a:t>
            </a:r>
            <a:r>
              <a:rPr lang="en-US" sz="1700" b="1" dirty="0"/>
              <a:t>force de proposition.</a:t>
            </a:r>
          </a:p>
          <a:p>
            <a:pPr marL="0" indent="0">
              <a:buNone/>
            </a:pPr>
            <a:r>
              <a:rPr lang="en-US" sz="1700" dirty="0" err="1"/>
              <a:t>Quelques</a:t>
            </a:r>
            <a:r>
              <a:rPr lang="en-US" sz="1700" dirty="0"/>
              <a:t> </a:t>
            </a:r>
            <a:r>
              <a:rPr lang="en-US" sz="1700" dirty="0" err="1"/>
              <a:t>exemples</a:t>
            </a:r>
            <a:r>
              <a:rPr lang="en-US" sz="1700" dirty="0"/>
              <a:t> : </a:t>
            </a:r>
            <a:br>
              <a:rPr lang="en-US" dirty="0"/>
            </a:br>
            <a:endParaRPr lang="en-US" dirty="0"/>
          </a:p>
        </p:txBody>
      </p:sp>
      <p:sp>
        <p:nvSpPr>
          <p:cNvPr id="6" name="Espace réservé du numéro de diapositive 5">
            <a:extLst>
              <a:ext uri="{FF2B5EF4-FFF2-40B4-BE49-F238E27FC236}">
                <a16:creationId xmlns:a16="http://schemas.microsoft.com/office/drawing/2014/main" id="{30491E09-2595-72B6-5926-C6FFE52F1563}"/>
              </a:ext>
            </a:extLst>
          </p:cNvPr>
          <p:cNvSpPr>
            <a:spLocks noGrp="1"/>
          </p:cNvSpPr>
          <p:nvPr>
            <p:ph type="sldNum" sz="quarter" idx="12"/>
          </p:nvPr>
        </p:nvSpPr>
        <p:spPr/>
        <p:txBody>
          <a:bodyPr/>
          <a:lstStyle/>
          <a:p>
            <a:fld id="{B9713C8C-8E70-45D5-AE59-23E60168254E}" type="slidenum">
              <a:rPr lang="en-US" smtClean="0"/>
              <a:t>42</a:t>
            </a:fld>
            <a:endParaRPr lang="en-US" dirty="0"/>
          </a:p>
        </p:txBody>
      </p:sp>
      <p:sp>
        <p:nvSpPr>
          <p:cNvPr id="7" name="Ellipse 6">
            <a:extLst>
              <a:ext uri="{FF2B5EF4-FFF2-40B4-BE49-F238E27FC236}">
                <a16:creationId xmlns:a16="http://schemas.microsoft.com/office/drawing/2014/main" id="{3EC74CC7-C8B4-DF0A-C3EC-87E26B9C3A27}"/>
              </a:ext>
            </a:extLst>
          </p:cNvPr>
          <p:cNvSpPr/>
          <p:nvPr/>
        </p:nvSpPr>
        <p:spPr>
          <a:xfrm>
            <a:off x="838200" y="3198152"/>
            <a:ext cx="3859730" cy="1787576"/>
          </a:xfrm>
          <a:prstGeom prst="ellipse">
            <a:avLst/>
          </a:prstGeom>
          <a:solidFill>
            <a:schemeClr val="accent4">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b="1" dirty="0" err="1">
                <a:solidFill>
                  <a:schemeClr val="tx1"/>
                </a:solidFill>
              </a:rPr>
              <a:t>Organisation</a:t>
            </a:r>
            <a:endParaRPr lang="en-US" b="1" dirty="0">
              <a:solidFill>
                <a:schemeClr val="tx1"/>
              </a:solidFill>
            </a:endParaRPr>
          </a:p>
          <a:p>
            <a:pPr marL="285750" indent="-285750">
              <a:buFont typeface="Arial" panose="020B0604020202020204" pitchFamily="34" charset="0"/>
              <a:buChar char="•"/>
            </a:pPr>
            <a:r>
              <a:rPr lang="en-US" dirty="0">
                <a:solidFill>
                  <a:schemeClr val="tx1"/>
                </a:solidFill>
              </a:rPr>
              <a:t>limiter les interruptions ; </a:t>
            </a:r>
          </a:p>
          <a:p>
            <a:pPr marL="285750" indent="-285750">
              <a:buFont typeface="Arial" panose="020B0604020202020204" pitchFamily="34" charset="0"/>
              <a:buChar char="•"/>
            </a:pPr>
            <a:r>
              <a:rPr lang="en-US" dirty="0">
                <a:solidFill>
                  <a:schemeClr val="tx1"/>
                </a:solidFill>
              </a:rPr>
              <a:t>clarifier les </a:t>
            </a:r>
            <a:r>
              <a:rPr lang="en-US" dirty="0" err="1">
                <a:solidFill>
                  <a:schemeClr val="tx1"/>
                </a:solidFill>
              </a:rPr>
              <a:t>priorités</a:t>
            </a:r>
            <a:r>
              <a:rPr lang="en-US" dirty="0">
                <a:solidFill>
                  <a:schemeClr val="tx1"/>
                </a:solidFill>
              </a:rPr>
              <a:t> ; </a:t>
            </a:r>
          </a:p>
          <a:p>
            <a:pPr marL="285750" indent="-285750">
              <a:buFont typeface="Arial" panose="020B0604020202020204" pitchFamily="34" charset="0"/>
              <a:buChar char="•"/>
            </a:pPr>
            <a:r>
              <a:rPr lang="en-US" dirty="0" err="1">
                <a:solidFill>
                  <a:schemeClr val="tx1"/>
                </a:solidFill>
              </a:rPr>
              <a:t>répartir</a:t>
            </a:r>
            <a:r>
              <a:rPr lang="en-US" dirty="0">
                <a:solidFill>
                  <a:schemeClr val="tx1"/>
                </a:solidFill>
              </a:rPr>
              <a:t> les charges.</a:t>
            </a:r>
          </a:p>
        </p:txBody>
      </p:sp>
      <p:sp>
        <p:nvSpPr>
          <p:cNvPr id="8" name="Espace réservé de la date 3">
            <a:extLst>
              <a:ext uri="{FF2B5EF4-FFF2-40B4-BE49-F238E27FC236}">
                <a16:creationId xmlns:a16="http://schemas.microsoft.com/office/drawing/2014/main" id="{F3F5E458-FC57-7131-B6B6-9F8B498C114A}"/>
              </a:ext>
            </a:extLst>
          </p:cNvPr>
          <p:cNvSpPr>
            <a:spLocks noGrp="1"/>
          </p:cNvSpPr>
          <p:nvPr>
            <p:ph type="dt" sz="half" idx="10"/>
          </p:nvPr>
        </p:nvSpPr>
        <p:spPr>
          <a:xfrm>
            <a:off x="152400" y="6467992"/>
            <a:ext cx="2743200" cy="365125"/>
          </a:xfrm>
        </p:spPr>
        <p:txBody>
          <a:bodyPr/>
          <a:lstStyle/>
          <a:p>
            <a:r>
              <a:rPr lang="fr-FR" dirty="0"/>
              <a:t>Juillet 2026</a:t>
            </a:r>
            <a:endParaRPr lang="en-US" dirty="0"/>
          </a:p>
        </p:txBody>
      </p:sp>
      <p:sp>
        <p:nvSpPr>
          <p:cNvPr id="10" name="Ellipse 9">
            <a:extLst>
              <a:ext uri="{FF2B5EF4-FFF2-40B4-BE49-F238E27FC236}">
                <a16:creationId xmlns:a16="http://schemas.microsoft.com/office/drawing/2014/main" id="{47F8EC47-A3E2-1272-EDEB-34943D957791}"/>
              </a:ext>
            </a:extLst>
          </p:cNvPr>
          <p:cNvSpPr/>
          <p:nvPr/>
        </p:nvSpPr>
        <p:spPr>
          <a:xfrm>
            <a:off x="4898457" y="2877160"/>
            <a:ext cx="3859730" cy="1787576"/>
          </a:xfrm>
          <a:prstGeom prst="ellipse">
            <a:avLst/>
          </a:prstGeom>
          <a:solidFill>
            <a:schemeClr val="accent5">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b="1" dirty="0">
                <a:solidFill>
                  <a:schemeClr val="tx1"/>
                </a:solidFill>
              </a:rPr>
              <a:t>Management</a:t>
            </a:r>
          </a:p>
          <a:p>
            <a:pPr marL="285750" indent="-285750">
              <a:buFont typeface="Arial" panose="020B0604020202020204" pitchFamily="34" charset="0"/>
              <a:buChar char="•"/>
            </a:pPr>
            <a:r>
              <a:rPr lang="en-US" dirty="0">
                <a:solidFill>
                  <a:schemeClr val="tx1"/>
                </a:solidFill>
              </a:rPr>
              <a:t>former les </a:t>
            </a:r>
            <a:r>
              <a:rPr lang="en-US" dirty="0" err="1">
                <a:solidFill>
                  <a:schemeClr val="tx1"/>
                </a:solidFill>
              </a:rPr>
              <a:t>encadrants</a:t>
            </a:r>
            <a:r>
              <a:rPr lang="en-US" dirty="0">
                <a:solidFill>
                  <a:schemeClr val="tx1"/>
                </a:solidFill>
              </a:rPr>
              <a:t> ; </a:t>
            </a:r>
          </a:p>
          <a:p>
            <a:pPr marL="285750" indent="-285750">
              <a:buFont typeface="Arial" panose="020B0604020202020204" pitchFamily="34" charset="0"/>
              <a:buChar char="•"/>
            </a:pPr>
            <a:r>
              <a:rPr lang="en-US" dirty="0" err="1">
                <a:solidFill>
                  <a:schemeClr val="tx1"/>
                </a:solidFill>
              </a:rPr>
              <a:t>organiser</a:t>
            </a:r>
            <a:r>
              <a:rPr lang="en-US" dirty="0">
                <a:solidFill>
                  <a:schemeClr val="tx1"/>
                </a:solidFill>
              </a:rPr>
              <a:t> des points </a:t>
            </a:r>
            <a:r>
              <a:rPr lang="en-US" dirty="0" err="1">
                <a:solidFill>
                  <a:schemeClr val="tx1"/>
                </a:solidFill>
              </a:rPr>
              <a:t>réguliers</a:t>
            </a:r>
            <a:r>
              <a:rPr lang="en-US" dirty="0">
                <a:solidFill>
                  <a:schemeClr val="tx1"/>
                </a:solidFill>
              </a:rPr>
              <a:t>.</a:t>
            </a:r>
          </a:p>
        </p:txBody>
      </p:sp>
      <p:sp>
        <p:nvSpPr>
          <p:cNvPr id="11" name="Ellipse 10">
            <a:extLst>
              <a:ext uri="{FF2B5EF4-FFF2-40B4-BE49-F238E27FC236}">
                <a16:creationId xmlns:a16="http://schemas.microsoft.com/office/drawing/2014/main" id="{7485B6A3-943B-56D2-F85B-D452A0A80287}"/>
              </a:ext>
            </a:extLst>
          </p:cNvPr>
          <p:cNvSpPr/>
          <p:nvPr/>
        </p:nvSpPr>
        <p:spPr>
          <a:xfrm>
            <a:off x="3337560" y="4636428"/>
            <a:ext cx="3859730" cy="1787576"/>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b="1" dirty="0">
                <a:solidFill>
                  <a:schemeClr val="tx1"/>
                </a:solidFill>
              </a:rPr>
              <a:t>Communication</a:t>
            </a:r>
          </a:p>
          <a:p>
            <a:pPr marL="285750" indent="-285750">
              <a:buFont typeface="Arial" panose="020B0604020202020204" pitchFamily="34" charset="0"/>
              <a:buChar char="•"/>
            </a:pPr>
            <a:r>
              <a:rPr lang="en-US" dirty="0" err="1">
                <a:solidFill>
                  <a:schemeClr val="tx1"/>
                </a:solidFill>
              </a:rPr>
              <a:t>formaliser</a:t>
            </a:r>
            <a:r>
              <a:rPr lang="en-US" dirty="0">
                <a:solidFill>
                  <a:schemeClr val="tx1"/>
                </a:solidFill>
              </a:rPr>
              <a:t> les circuits de </a:t>
            </a:r>
            <a:r>
              <a:rPr lang="en-US" dirty="0" err="1">
                <a:solidFill>
                  <a:schemeClr val="tx1"/>
                </a:solidFill>
              </a:rPr>
              <a:t>décision</a:t>
            </a:r>
            <a:r>
              <a:rPr lang="en-US" dirty="0">
                <a:solidFill>
                  <a:schemeClr val="tx1"/>
                </a:solidFill>
              </a:rPr>
              <a:t> ; </a:t>
            </a:r>
          </a:p>
          <a:p>
            <a:pPr marL="285750" indent="-285750">
              <a:buFont typeface="Arial" panose="020B0604020202020204" pitchFamily="34" charset="0"/>
              <a:buChar char="•"/>
            </a:pPr>
            <a:r>
              <a:rPr lang="en-US" dirty="0">
                <a:solidFill>
                  <a:schemeClr val="tx1"/>
                </a:solidFill>
              </a:rPr>
              <a:t>clarifier les </a:t>
            </a:r>
            <a:r>
              <a:rPr lang="en-US" dirty="0" err="1">
                <a:solidFill>
                  <a:schemeClr val="tx1"/>
                </a:solidFill>
              </a:rPr>
              <a:t>responsabilités</a:t>
            </a:r>
            <a:r>
              <a:rPr lang="en-US" dirty="0">
                <a:solidFill>
                  <a:schemeClr val="tx1"/>
                </a:solidFill>
              </a:rPr>
              <a:t>.</a:t>
            </a:r>
          </a:p>
        </p:txBody>
      </p:sp>
    </p:spTree>
    <p:extLst>
      <p:ext uri="{BB962C8B-B14F-4D97-AF65-F5344CB8AC3E}">
        <p14:creationId xmlns:p14="http://schemas.microsoft.com/office/powerpoint/2010/main" val="29347082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C36B785-4BB5-A9CE-E76E-BF2FE314E8BD}"/>
              </a:ext>
            </a:extLst>
          </p:cNvPr>
          <p:cNvSpPr>
            <a:spLocks noGrp="1"/>
          </p:cNvSpPr>
          <p:nvPr>
            <p:ph type="title"/>
          </p:nvPr>
        </p:nvSpPr>
        <p:spPr/>
        <p:txBody>
          <a:bodyPr/>
          <a:lstStyle/>
          <a:p>
            <a:r>
              <a:rPr lang="fr-FR" dirty="0"/>
              <a:t>4. Solliciter les acteurs externes de la prévention </a:t>
            </a:r>
            <a:endParaRPr lang="en-US" dirty="0"/>
          </a:p>
        </p:txBody>
      </p:sp>
      <p:sp>
        <p:nvSpPr>
          <p:cNvPr id="5" name="Espace réservé du numéro de diapositive 4">
            <a:extLst>
              <a:ext uri="{FF2B5EF4-FFF2-40B4-BE49-F238E27FC236}">
                <a16:creationId xmlns:a16="http://schemas.microsoft.com/office/drawing/2014/main" id="{3F1E1446-F75C-4439-BE3F-3A8CE79A8869}"/>
              </a:ext>
            </a:extLst>
          </p:cNvPr>
          <p:cNvSpPr>
            <a:spLocks noGrp="1"/>
          </p:cNvSpPr>
          <p:nvPr>
            <p:ph type="sldNum" sz="quarter" idx="12"/>
          </p:nvPr>
        </p:nvSpPr>
        <p:spPr/>
        <p:txBody>
          <a:bodyPr/>
          <a:lstStyle/>
          <a:p>
            <a:fld id="{B9713C8C-8E70-45D5-AE59-23E60168254E}" type="slidenum">
              <a:rPr lang="en-US" smtClean="0"/>
              <a:t>43</a:t>
            </a:fld>
            <a:endParaRPr lang="en-US" dirty="0"/>
          </a:p>
        </p:txBody>
      </p:sp>
      <p:pic>
        <p:nvPicPr>
          <p:cNvPr id="8" name="Espace réservé du contenu 7">
            <a:extLst>
              <a:ext uri="{FF2B5EF4-FFF2-40B4-BE49-F238E27FC236}">
                <a16:creationId xmlns:a16="http://schemas.microsoft.com/office/drawing/2014/main" id="{3EBB9EBF-8F53-2FFA-B5FE-3382BDD7EC62}"/>
              </a:ext>
            </a:extLst>
          </p:cNvPr>
          <p:cNvPicPr>
            <a:picLocks noGrp="1" noChangeAspect="1"/>
          </p:cNvPicPr>
          <p:nvPr>
            <p:ph sz="quarter" idx="13"/>
          </p:nvPr>
        </p:nvPicPr>
        <p:blipFill>
          <a:blip r:embed="rId2"/>
          <a:stretch>
            <a:fillRect/>
          </a:stretch>
        </p:blipFill>
        <p:spPr>
          <a:xfrm>
            <a:off x="6444398" y="1888843"/>
            <a:ext cx="4415485" cy="3741936"/>
          </a:xfrm>
          <a:prstGeom prst="rect">
            <a:avLst/>
          </a:prstGeom>
        </p:spPr>
      </p:pic>
    </p:spTree>
    <p:extLst>
      <p:ext uri="{BB962C8B-B14F-4D97-AF65-F5344CB8AC3E}">
        <p14:creationId xmlns:p14="http://schemas.microsoft.com/office/powerpoint/2010/main" val="213130523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8FAF4BB4-27A6-C55B-E27A-B99BC1B6F89D}"/>
              </a:ext>
            </a:extLst>
          </p:cNvPr>
          <p:cNvSpPr>
            <a:spLocks noGrp="1"/>
          </p:cNvSpPr>
          <p:nvPr>
            <p:ph idx="1"/>
          </p:nvPr>
        </p:nvSpPr>
        <p:spPr/>
        <p:txBody>
          <a:bodyPr>
            <a:normAutofit/>
          </a:bodyPr>
          <a:lstStyle/>
          <a:p>
            <a:pPr>
              <a:buFont typeface="Wingdings" panose="05000000000000000000" pitchFamily="2" charset="2"/>
              <a:buChar char="q"/>
            </a:pPr>
            <a:r>
              <a:rPr lang="fr-FR" sz="1700" b="1" dirty="0"/>
              <a:t>L’inspecteur du travail agit directement sur le terrain</a:t>
            </a:r>
            <a:r>
              <a:rPr lang="fr-FR" sz="1700" dirty="0"/>
              <a:t>.</a:t>
            </a:r>
          </a:p>
          <a:p>
            <a:r>
              <a:rPr lang="fr-FR" sz="1700" dirty="0"/>
              <a:t>Ses missions principales :</a:t>
            </a:r>
          </a:p>
        </p:txBody>
      </p:sp>
      <p:sp>
        <p:nvSpPr>
          <p:cNvPr id="6" name="Espace réservé du numéro de diapositive 5">
            <a:extLst>
              <a:ext uri="{FF2B5EF4-FFF2-40B4-BE49-F238E27FC236}">
                <a16:creationId xmlns:a16="http://schemas.microsoft.com/office/drawing/2014/main" id="{8A1902D9-98BC-BA10-BF23-63A30800BD62}"/>
              </a:ext>
            </a:extLst>
          </p:cNvPr>
          <p:cNvSpPr>
            <a:spLocks noGrp="1"/>
          </p:cNvSpPr>
          <p:nvPr>
            <p:ph type="sldNum" sz="quarter" idx="12"/>
          </p:nvPr>
        </p:nvSpPr>
        <p:spPr/>
        <p:txBody>
          <a:bodyPr/>
          <a:lstStyle/>
          <a:p>
            <a:fld id="{B9713C8C-8E70-45D5-AE59-23E60168254E}" type="slidenum">
              <a:rPr lang="en-US" smtClean="0"/>
              <a:t>44</a:t>
            </a:fld>
            <a:endParaRPr lang="en-US" dirty="0"/>
          </a:p>
        </p:txBody>
      </p:sp>
      <p:sp>
        <p:nvSpPr>
          <p:cNvPr id="7" name="Titre 1">
            <a:extLst>
              <a:ext uri="{FF2B5EF4-FFF2-40B4-BE49-F238E27FC236}">
                <a16:creationId xmlns:a16="http://schemas.microsoft.com/office/drawing/2014/main" id="{3962251D-BA35-2499-8866-12B6E06D9C52}"/>
              </a:ext>
            </a:extLst>
          </p:cNvPr>
          <p:cNvSpPr txBox="1">
            <a:spLocks/>
          </p:cNvSpPr>
          <p:nvPr/>
        </p:nvSpPr>
        <p:spPr>
          <a:xfrm>
            <a:off x="990600" y="5175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i="1" kern="1200">
                <a:solidFill>
                  <a:schemeClr val="tx1"/>
                </a:solidFill>
                <a:latin typeface="+mj-lt"/>
                <a:ea typeface="+mj-ea"/>
                <a:cs typeface="+mj-cs"/>
              </a:defRPr>
            </a:lvl1pPr>
          </a:lstStyle>
          <a:p>
            <a:r>
              <a:rPr lang="fr-FR" dirty="0"/>
              <a:t>4. Solliciter les acteurs externes de la prévention dans l’entreprise </a:t>
            </a:r>
            <a:endParaRPr lang="en-US" dirty="0"/>
          </a:p>
        </p:txBody>
      </p:sp>
      <p:pic>
        <p:nvPicPr>
          <p:cNvPr id="9" name="Image 8">
            <a:extLst>
              <a:ext uri="{FF2B5EF4-FFF2-40B4-BE49-F238E27FC236}">
                <a16:creationId xmlns:a16="http://schemas.microsoft.com/office/drawing/2014/main" id="{419648E8-CD48-9DAD-4A13-B1B8D8E92A5A}"/>
              </a:ext>
            </a:extLst>
          </p:cNvPr>
          <p:cNvPicPr>
            <a:picLocks noChangeAspect="1"/>
          </p:cNvPicPr>
          <p:nvPr/>
        </p:nvPicPr>
        <p:blipFill>
          <a:blip r:embed="rId2"/>
          <a:stretch>
            <a:fillRect/>
          </a:stretch>
        </p:blipFill>
        <p:spPr>
          <a:xfrm>
            <a:off x="8524824" y="1281074"/>
            <a:ext cx="1514526" cy="1140749"/>
          </a:xfrm>
          <a:prstGeom prst="rect">
            <a:avLst/>
          </a:prstGeom>
        </p:spPr>
      </p:pic>
      <p:sp>
        <p:nvSpPr>
          <p:cNvPr id="10" name="Rectangle 9">
            <a:extLst>
              <a:ext uri="{FF2B5EF4-FFF2-40B4-BE49-F238E27FC236}">
                <a16:creationId xmlns:a16="http://schemas.microsoft.com/office/drawing/2014/main" id="{C096AE00-7F97-F38B-D09D-9380660AF0BA}"/>
              </a:ext>
            </a:extLst>
          </p:cNvPr>
          <p:cNvSpPr/>
          <p:nvPr/>
        </p:nvSpPr>
        <p:spPr>
          <a:xfrm>
            <a:off x="419099" y="2962274"/>
            <a:ext cx="2876549" cy="2733673"/>
          </a:xfrm>
          <a:prstGeom prst="rect">
            <a:avLst/>
          </a:prstGeom>
          <a:solidFill>
            <a:schemeClr val="accent3">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endParaRPr lang="fr-FR" sz="1700" b="1" dirty="0"/>
          </a:p>
          <a:p>
            <a:endParaRPr lang="fr-FR" sz="1700" b="1" dirty="0"/>
          </a:p>
          <a:p>
            <a:pPr algn="ctr"/>
            <a:r>
              <a:rPr lang="fr-FR" sz="1700" b="1" dirty="0"/>
              <a:t>Contrôler</a:t>
            </a:r>
          </a:p>
          <a:p>
            <a:pPr marL="285750" indent="-285750">
              <a:buFont typeface="Arial" panose="020B0604020202020204" pitchFamily="34" charset="0"/>
              <a:buChar char="•"/>
            </a:pPr>
            <a:r>
              <a:rPr lang="fr-FR" sz="1600" dirty="0"/>
              <a:t>application du droit du travail </a:t>
            </a:r>
          </a:p>
          <a:p>
            <a:pPr marL="285750" indent="-285750">
              <a:buFont typeface="Arial" panose="020B0604020202020204" pitchFamily="34" charset="0"/>
              <a:buChar char="•"/>
            </a:pPr>
            <a:r>
              <a:rPr lang="fr-FR" sz="1600" dirty="0"/>
              <a:t>règles santé sécurité </a:t>
            </a:r>
          </a:p>
          <a:p>
            <a:pPr marL="285750" indent="-285750">
              <a:buFont typeface="Arial" panose="020B0604020202020204" pitchFamily="34" charset="0"/>
              <a:buChar char="•"/>
            </a:pPr>
            <a:r>
              <a:rPr lang="fr-FR" sz="1600" dirty="0"/>
              <a:t>durée du travail </a:t>
            </a:r>
          </a:p>
          <a:p>
            <a:pPr marL="285750" indent="-285750">
              <a:buFont typeface="Arial" panose="020B0604020202020204" pitchFamily="34" charset="0"/>
              <a:buChar char="•"/>
            </a:pPr>
            <a:r>
              <a:rPr lang="fr-FR" sz="1600" dirty="0"/>
              <a:t>équipements </a:t>
            </a:r>
          </a:p>
          <a:p>
            <a:pPr marL="285750" indent="-285750">
              <a:buFont typeface="Arial" panose="020B0604020202020204" pitchFamily="34" charset="0"/>
              <a:buChar char="•"/>
            </a:pPr>
            <a:r>
              <a:rPr lang="fr-FR" sz="1600" dirty="0"/>
              <a:t>risques professionnels</a:t>
            </a:r>
            <a:endParaRPr lang="en-US" dirty="0"/>
          </a:p>
        </p:txBody>
      </p:sp>
      <p:sp>
        <p:nvSpPr>
          <p:cNvPr id="12" name="Rectangle 11">
            <a:extLst>
              <a:ext uri="{FF2B5EF4-FFF2-40B4-BE49-F238E27FC236}">
                <a16:creationId xmlns:a16="http://schemas.microsoft.com/office/drawing/2014/main" id="{13BB553D-F805-9B95-3333-81429AFD998C}"/>
              </a:ext>
            </a:extLst>
          </p:cNvPr>
          <p:cNvSpPr/>
          <p:nvPr/>
        </p:nvSpPr>
        <p:spPr>
          <a:xfrm>
            <a:off x="6076951" y="2962272"/>
            <a:ext cx="2343150" cy="2733678"/>
          </a:xfrm>
          <a:prstGeom prst="rect">
            <a:avLst/>
          </a:prstGeom>
          <a:solidFill>
            <a:schemeClr val="accent2">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endParaRPr lang="fr-FR" b="1" dirty="0"/>
          </a:p>
          <a:p>
            <a:pPr algn="ctr"/>
            <a:r>
              <a:rPr lang="fr-FR" sz="1700" b="1" dirty="0"/>
              <a:t>Enquêter</a:t>
            </a:r>
          </a:p>
          <a:p>
            <a:pPr marL="285750" indent="-285750">
              <a:buFont typeface="Arial" panose="020B0604020202020204" pitchFamily="34" charset="0"/>
              <a:buChar char="•"/>
            </a:pPr>
            <a:r>
              <a:rPr lang="fr-FR" sz="1700" dirty="0"/>
              <a:t>accidents graves </a:t>
            </a:r>
          </a:p>
          <a:p>
            <a:pPr marL="285750" indent="-285750">
              <a:buFont typeface="Arial" panose="020B0604020202020204" pitchFamily="34" charset="0"/>
              <a:buChar char="•"/>
            </a:pPr>
            <a:r>
              <a:rPr lang="fr-FR" sz="1700" dirty="0"/>
              <a:t>plaintes </a:t>
            </a:r>
          </a:p>
          <a:p>
            <a:pPr marL="285750" indent="-285750">
              <a:buFont typeface="Arial" panose="020B0604020202020204" pitchFamily="34" charset="0"/>
              <a:buChar char="•"/>
            </a:pPr>
            <a:r>
              <a:rPr lang="fr-FR" sz="1700" dirty="0"/>
              <a:t>signalements</a:t>
            </a:r>
          </a:p>
          <a:p>
            <a:endParaRPr lang="en-US" sz="1600" dirty="0"/>
          </a:p>
        </p:txBody>
      </p:sp>
      <p:sp>
        <p:nvSpPr>
          <p:cNvPr id="13" name="Rectangle 12">
            <a:extLst>
              <a:ext uri="{FF2B5EF4-FFF2-40B4-BE49-F238E27FC236}">
                <a16:creationId xmlns:a16="http://schemas.microsoft.com/office/drawing/2014/main" id="{ACD42D47-A70E-BD3A-7A6A-10B6D0F111C6}"/>
              </a:ext>
            </a:extLst>
          </p:cNvPr>
          <p:cNvSpPr/>
          <p:nvPr/>
        </p:nvSpPr>
        <p:spPr>
          <a:xfrm>
            <a:off x="3581400" y="2962271"/>
            <a:ext cx="2209800" cy="2733677"/>
          </a:xfrm>
          <a:prstGeom prst="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700" b="1" dirty="0">
                <a:solidFill>
                  <a:schemeClr val="tx1"/>
                </a:solidFill>
              </a:rPr>
              <a:t>Conseiller</a:t>
            </a:r>
          </a:p>
          <a:p>
            <a:pPr marL="285750" indent="-285750">
              <a:buFont typeface="Arial" panose="020B0604020202020204" pitchFamily="34" charset="0"/>
              <a:buChar char="•"/>
            </a:pPr>
            <a:r>
              <a:rPr lang="fr-FR" sz="1700" dirty="0">
                <a:solidFill>
                  <a:schemeClr val="tx1"/>
                </a:solidFill>
              </a:rPr>
              <a:t>employeur</a:t>
            </a:r>
          </a:p>
          <a:p>
            <a:pPr marL="285750" indent="-285750">
              <a:buFont typeface="Arial" panose="020B0604020202020204" pitchFamily="34" charset="0"/>
              <a:buChar char="•"/>
            </a:pPr>
            <a:r>
              <a:rPr lang="fr-FR" sz="1700" dirty="0">
                <a:solidFill>
                  <a:schemeClr val="tx1"/>
                </a:solidFill>
              </a:rPr>
              <a:t>salariés </a:t>
            </a:r>
          </a:p>
          <a:p>
            <a:pPr marL="285750" indent="-285750">
              <a:buFont typeface="Arial" panose="020B0604020202020204" pitchFamily="34" charset="0"/>
              <a:buChar char="•"/>
            </a:pPr>
            <a:r>
              <a:rPr lang="fr-FR" sz="1700" dirty="0">
                <a:solidFill>
                  <a:schemeClr val="tx1"/>
                </a:solidFill>
              </a:rPr>
              <a:t>CSE</a:t>
            </a:r>
            <a:endParaRPr lang="en-US" sz="1700" dirty="0">
              <a:solidFill>
                <a:schemeClr val="tx1"/>
              </a:solidFill>
            </a:endParaRPr>
          </a:p>
        </p:txBody>
      </p:sp>
      <p:sp>
        <p:nvSpPr>
          <p:cNvPr id="14" name="Rectangle 13">
            <a:extLst>
              <a:ext uri="{FF2B5EF4-FFF2-40B4-BE49-F238E27FC236}">
                <a16:creationId xmlns:a16="http://schemas.microsoft.com/office/drawing/2014/main" id="{DBCE6F58-EBD0-FB87-6FF8-3EE1CC2CCE38}"/>
              </a:ext>
            </a:extLst>
          </p:cNvPr>
          <p:cNvSpPr/>
          <p:nvPr/>
        </p:nvSpPr>
        <p:spPr>
          <a:xfrm>
            <a:off x="9020176" y="2962272"/>
            <a:ext cx="2743200" cy="2733678"/>
          </a:xfrm>
          <a:prstGeom prst="rect">
            <a:avLst/>
          </a:prstGeom>
          <a:solidFill>
            <a:schemeClr val="accent6">
              <a:lumMod val="20000"/>
              <a:lumOff val="80000"/>
            </a:schemeClr>
          </a:solidFill>
        </p:spPr>
        <p:style>
          <a:lnRef idx="2">
            <a:schemeClr val="accent6"/>
          </a:lnRef>
          <a:fillRef idx="1">
            <a:schemeClr val="lt1"/>
          </a:fillRef>
          <a:effectRef idx="0">
            <a:schemeClr val="accent6"/>
          </a:effectRef>
          <a:fontRef idx="minor">
            <a:schemeClr val="dk1"/>
          </a:fontRef>
        </p:style>
        <p:txBody>
          <a:bodyPr rtlCol="0" anchor="ctr"/>
          <a:lstStyle/>
          <a:p>
            <a:endParaRPr lang="fr-FR" sz="1600" b="1" dirty="0"/>
          </a:p>
          <a:p>
            <a:endParaRPr lang="fr-FR" sz="1600" b="1" dirty="0"/>
          </a:p>
          <a:p>
            <a:endParaRPr lang="fr-FR" sz="1600" b="1" dirty="0"/>
          </a:p>
          <a:p>
            <a:pPr algn="ctr"/>
            <a:r>
              <a:rPr lang="fr-FR" sz="1700" b="1" dirty="0"/>
              <a:t>Agir</a:t>
            </a:r>
          </a:p>
          <a:p>
            <a:pPr marL="285750" indent="-285750">
              <a:buFont typeface="Arial" panose="020B0604020202020204" pitchFamily="34" charset="0"/>
              <a:buChar char="•"/>
            </a:pPr>
            <a:r>
              <a:rPr lang="fr-FR" sz="1700" dirty="0"/>
              <a:t>demander des mesures ; </a:t>
            </a:r>
          </a:p>
          <a:p>
            <a:pPr marL="285750" indent="-285750">
              <a:buFont typeface="Arial" panose="020B0604020202020204" pitchFamily="34" charset="0"/>
              <a:buChar char="•"/>
            </a:pPr>
            <a:r>
              <a:rPr lang="fr-FR" sz="1700" dirty="0"/>
              <a:t>mettre en demeure ; </a:t>
            </a:r>
          </a:p>
          <a:p>
            <a:pPr marL="285750" indent="-285750">
              <a:buFont typeface="Arial" panose="020B0604020202020204" pitchFamily="34" charset="0"/>
              <a:buChar char="•"/>
            </a:pPr>
            <a:r>
              <a:rPr lang="fr-FR" sz="1700" dirty="0"/>
              <a:t>dresser procès-verbal </a:t>
            </a:r>
          </a:p>
          <a:p>
            <a:pPr marL="285750" indent="-285750">
              <a:buFont typeface="Arial" panose="020B0604020202020204" pitchFamily="34" charset="0"/>
              <a:buChar char="•"/>
            </a:pPr>
            <a:r>
              <a:rPr lang="fr-FR" sz="1700" dirty="0"/>
              <a:t>saisir le juge dans certaines situations</a:t>
            </a:r>
            <a:r>
              <a:rPr lang="fr-FR" dirty="0"/>
              <a:t>.</a:t>
            </a:r>
          </a:p>
          <a:p>
            <a:endParaRPr lang="en-US" sz="1600" dirty="0"/>
          </a:p>
        </p:txBody>
      </p:sp>
      <p:sp>
        <p:nvSpPr>
          <p:cNvPr id="2" name="Espace réservé de la date 3">
            <a:extLst>
              <a:ext uri="{FF2B5EF4-FFF2-40B4-BE49-F238E27FC236}">
                <a16:creationId xmlns:a16="http://schemas.microsoft.com/office/drawing/2014/main" id="{9DCACBF9-5751-F894-48AE-85BD02F0D802}"/>
              </a:ext>
            </a:extLst>
          </p:cNvPr>
          <p:cNvSpPr>
            <a:spLocks noGrp="1"/>
          </p:cNvSpPr>
          <p:nvPr>
            <p:ph type="dt" sz="half" idx="10"/>
          </p:nvPr>
        </p:nvSpPr>
        <p:spPr>
          <a:xfrm>
            <a:off x="838200" y="6356350"/>
            <a:ext cx="2743200" cy="365125"/>
          </a:xfrm>
        </p:spPr>
        <p:txBody>
          <a:bodyPr/>
          <a:lstStyle/>
          <a:p>
            <a:r>
              <a:rPr lang="fr-FR" dirty="0"/>
              <a:t>Juillet 2026</a:t>
            </a:r>
            <a:endParaRPr lang="en-US" dirty="0"/>
          </a:p>
        </p:txBody>
      </p:sp>
    </p:spTree>
    <p:extLst>
      <p:ext uri="{BB962C8B-B14F-4D97-AF65-F5344CB8AC3E}">
        <p14:creationId xmlns:p14="http://schemas.microsoft.com/office/powerpoint/2010/main" val="26065808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674A93CE-8068-736D-A202-C4546B9B0AA1}"/>
              </a:ext>
            </a:extLst>
          </p:cNvPr>
          <p:cNvSpPr>
            <a:spLocks noGrp="1"/>
          </p:cNvSpPr>
          <p:nvPr>
            <p:ph idx="1"/>
          </p:nvPr>
        </p:nvSpPr>
        <p:spPr>
          <a:xfrm>
            <a:off x="838200" y="1780032"/>
            <a:ext cx="10622280" cy="4392168"/>
          </a:xfrm>
        </p:spPr>
        <p:txBody>
          <a:bodyPr>
            <a:normAutofit fontScale="85000" lnSpcReduction="20000"/>
          </a:bodyPr>
          <a:lstStyle/>
          <a:p>
            <a:pPr algn="just">
              <a:buFont typeface="Wingdings" panose="05000000000000000000" pitchFamily="2" charset="2"/>
              <a:buChar char="q"/>
            </a:pPr>
            <a:r>
              <a:rPr lang="fr-FR" sz="2300" b="1" dirty="0"/>
              <a:t> La CARSAT </a:t>
            </a:r>
          </a:p>
          <a:p>
            <a:pPr marL="0" indent="0" algn="just">
              <a:buNone/>
            </a:pPr>
            <a:endParaRPr lang="fr-FR" sz="1700" dirty="0"/>
          </a:p>
          <a:p>
            <a:pPr algn="just"/>
            <a:r>
              <a:rPr lang="fr-FR" sz="1900" dirty="0"/>
              <a:t>Les CARSAT (CAISSE D’ASSURANCE RETRAITE ET DE LA SANTE AU TRAVAIL) disposent d’un service de prévention, dont les ingénieurs-conseils et les contrôleurs de sécurité sont habilités à effectuer des contrôles dans les entreprises.</a:t>
            </a:r>
          </a:p>
          <a:p>
            <a:pPr algn="just"/>
            <a:r>
              <a:rPr lang="fr-FR" sz="1900" dirty="0"/>
              <a:t>Ils peuvent </a:t>
            </a:r>
            <a:r>
              <a:rPr lang="fr-FR" sz="1900" b="1" dirty="0"/>
              <a:t>prescrire aux employeurs de prendre toute mesure de prévention par voie de recommandations ou d’injonctions, </a:t>
            </a:r>
            <a:r>
              <a:rPr lang="fr-FR" sz="1900" dirty="0"/>
              <a:t>demander l’intervention de l’inspecteur du travail et participer à des actions de financement des mesures de prévention ou de protection réalisées par les entreprises.</a:t>
            </a:r>
          </a:p>
          <a:p>
            <a:pPr algn="just"/>
            <a:r>
              <a:rPr lang="fr-FR" sz="1900" dirty="0"/>
              <a:t>Les CARSAT notifient à chaque employeur le taux des cotisations AT-MP qui lui est applicable. </a:t>
            </a:r>
          </a:p>
          <a:p>
            <a:pPr algn="just"/>
            <a:endParaRPr lang="fr-FR" sz="1900" dirty="0"/>
          </a:p>
          <a:p>
            <a:pPr algn="just"/>
            <a:r>
              <a:rPr lang="fr-FR" sz="1900" dirty="0"/>
              <a:t>Si un risque est constaté, elle adresse une injonction au chef d’entreprise, par laquelle elle lui demande de prendre les mesures de prévention nécessaires. </a:t>
            </a:r>
          </a:p>
          <a:p>
            <a:pPr algn="just"/>
            <a:endParaRPr lang="fr-FR" sz="1900" dirty="0"/>
          </a:p>
          <a:p>
            <a:pPr algn="just"/>
            <a:r>
              <a:rPr lang="fr-FR" sz="1900" dirty="0"/>
              <a:t>Si l’injonction n’est pas suivie d’effet à l’issue du délai fixé, elle débouche sur une majoration de la cotisation AT-MP d’au moins 25 %.</a:t>
            </a:r>
          </a:p>
          <a:p>
            <a:pPr algn="just"/>
            <a:r>
              <a:rPr lang="fr-FR" sz="1900" dirty="0"/>
              <a:t> Faute d’exécution, elle sera ensuite portée à 50 %. </a:t>
            </a:r>
          </a:p>
          <a:p>
            <a:pPr marL="0" indent="0">
              <a:buNone/>
            </a:pPr>
            <a:endParaRPr lang="en-US" dirty="0"/>
          </a:p>
        </p:txBody>
      </p:sp>
      <p:sp>
        <p:nvSpPr>
          <p:cNvPr id="6" name="Espace réservé du numéro de diapositive 5">
            <a:extLst>
              <a:ext uri="{FF2B5EF4-FFF2-40B4-BE49-F238E27FC236}">
                <a16:creationId xmlns:a16="http://schemas.microsoft.com/office/drawing/2014/main" id="{3841F37D-5FE4-9CCB-6078-11DD51125432}"/>
              </a:ext>
            </a:extLst>
          </p:cNvPr>
          <p:cNvSpPr>
            <a:spLocks noGrp="1"/>
          </p:cNvSpPr>
          <p:nvPr>
            <p:ph type="sldNum" sz="quarter" idx="12"/>
          </p:nvPr>
        </p:nvSpPr>
        <p:spPr/>
        <p:txBody>
          <a:bodyPr/>
          <a:lstStyle/>
          <a:p>
            <a:fld id="{B9713C8C-8E70-45D5-AE59-23E60168254E}" type="slidenum">
              <a:rPr lang="en-US" smtClean="0"/>
              <a:t>45</a:t>
            </a:fld>
            <a:endParaRPr lang="en-US" dirty="0"/>
          </a:p>
        </p:txBody>
      </p:sp>
      <p:sp>
        <p:nvSpPr>
          <p:cNvPr id="7" name="Titre 1">
            <a:extLst>
              <a:ext uri="{FF2B5EF4-FFF2-40B4-BE49-F238E27FC236}">
                <a16:creationId xmlns:a16="http://schemas.microsoft.com/office/drawing/2014/main" id="{D95142BD-9718-73BF-CAC7-3A0FEBB9E58C}"/>
              </a:ext>
            </a:extLst>
          </p:cNvPr>
          <p:cNvSpPr txBox="1">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i="1" kern="1200">
                <a:solidFill>
                  <a:schemeClr val="tx1"/>
                </a:solidFill>
                <a:latin typeface="+mj-lt"/>
                <a:ea typeface="+mj-ea"/>
                <a:cs typeface="+mj-cs"/>
              </a:defRPr>
            </a:lvl1pPr>
          </a:lstStyle>
          <a:p>
            <a:r>
              <a:rPr lang="fr-FR" dirty="0"/>
              <a:t>4. Solliciter les acteurs externes de la prévention dans l’entreprise </a:t>
            </a:r>
            <a:endParaRPr lang="en-US" dirty="0"/>
          </a:p>
        </p:txBody>
      </p:sp>
      <p:pic>
        <p:nvPicPr>
          <p:cNvPr id="9" name="Image 8">
            <a:extLst>
              <a:ext uri="{FF2B5EF4-FFF2-40B4-BE49-F238E27FC236}">
                <a16:creationId xmlns:a16="http://schemas.microsoft.com/office/drawing/2014/main" id="{0D720332-670D-34EC-E0F5-0AB9FCEE0F1F}"/>
              </a:ext>
            </a:extLst>
          </p:cNvPr>
          <p:cNvPicPr>
            <a:picLocks noChangeAspect="1"/>
          </p:cNvPicPr>
          <p:nvPr/>
        </p:nvPicPr>
        <p:blipFill>
          <a:blip r:embed="rId2"/>
          <a:stretch>
            <a:fillRect/>
          </a:stretch>
        </p:blipFill>
        <p:spPr>
          <a:xfrm>
            <a:off x="8610600" y="1027906"/>
            <a:ext cx="2006703" cy="1047804"/>
          </a:xfrm>
          <a:prstGeom prst="rect">
            <a:avLst/>
          </a:prstGeom>
        </p:spPr>
      </p:pic>
      <p:sp>
        <p:nvSpPr>
          <p:cNvPr id="2" name="Espace réservé de la date 3">
            <a:extLst>
              <a:ext uri="{FF2B5EF4-FFF2-40B4-BE49-F238E27FC236}">
                <a16:creationId xmlns:a16="http://schemas.microsoft.com/office/drawing/2014/main" id="{EC6CD833-C91E-BD32-0F14-4D5839F069E7}"/>
              </a:ext>
            </a:extLst>
          </p:cNvPr>
          <p:cNvSpPr>
            <a:spLocks noGrp="1"/>
          </p:cNvSpPr>
          <p:nvPr>
            <p:ph type="dt" sz="half" idx="10"/>
          </p:nvPr>
        </p:nvSpPr>
        <p:spPr>
          <a:xfrm>
            <a:off x="838200" y="6356350"/>
            <a:ext cx="2743200" cy="365125"/>
          </a:xfrm>
        </p:spPr>
        <p:txBody>
          <a:bodyPr/>
          <a:lstStyle/>
          <a:p>
            <a:r>
              <a:rPr lang="fr-FR" dirty="0"/>
              <a:t>Juillet 2026</a:t>
            </a:r>
            <a:endParaRPr lang="en-US" dirty="0"/>
          </a:p>
        </p:txBody>
      </p:sp>
    </p:spTree>
    <p:extLst>
      <p:ext uri="{BB962C8B-B14F-4D97-AF65-F5344CB8AC3E}">
        <p14:creationId xmlns:p14="http://schemas.microsoft.com/office/powerpoint/2010/main" val="309271834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343D1A7-BA70-0392-7441-0A7C4BAFB3FC}"/>
              </a:ext>
            </a:extLst>
          </p:cNvPr>
          <p:cNvSpPr>
            <a:spLocks noGrp="1"/>
          </p:cNvSpPr>
          <p:nvPr>
            <p:ph idx="1"/>
          </p:nvPr>
        </p:nvSpPr>
        <p:spPr/>
        <p:txBody>
          <a:bodyPr/>
          <a:lstStyle/>
          <a:p>
            <a:pPr>
              <a:buFont typeface="Wingdings" panose="05000000000000000000" pitchFamily="2" charset="2"/>
              <a:buChar char="q"/>
            </a:pPr>
            <a:r>
              <a:rPr lang="fr-FR" sz="2000" b="1" dirty="0"/>
              <a:t> Le médecin du travail </a:t>
            </a:r>
          </a:p>
          <a:p>
            <a:pPr marL="0" indent="0">
              <a:buNone/>
            </a:pPr>
            <a:endParaRPr lang="en-US" dirty="0"/>
          </a:p>
        </p:txBody>
      </p:sp>
      <p:sp>
        <p:nvSpPr>
          <p:cNvPr id="6" name="Espace réservé du numéro de diapositive 5">
            <a:extLst>
              <a:ext uri="{FF2B5EF4-FFF2-40B4-BE49-F238E27FC236}">
                <a16:creationId xmlns:a16="http://schemas.microsoft.com/office/drawing/2014/main" id="{B2CB58FF-91DB-D2AE-78EF-F16383C37C6D}"/>
              </a:ext>
            </a:extLst>
          </p:cNvPr>
          <p:cNvSpPr>
            <a:spLocks noGrp="1"/>
          </p:cNvSpPr>
          <p:nvPr>
            <p:ph type="sldNum" sz="quarter" idx="12"/>
          </p:nvPr>
        </p:nvSpPr>
        <p:spPr/>
        <p:txBody>
          <a:bodyPr/>
          <a:lstStyle/>
          <a:p>
            <a:fld id="{B9713C8C-8E70-45D5-AE59-23E60168254E}" type="slidenum">
              <a:rPr lang="en-US" smtClean="0"/>
              <a:t>46</a:t>
            </a:fld>
            <a:endParaRPr lang="en-US" dirty="0"/>
          </a:p>
        </p:txBody>
      </p:sp>
      <p:sp>
        <p:nvSpPr>
          <p:cNvPr id="8" name="Titre 1">
            <a:extLst>
              <a:ext uri="{FF2B5EF4-FFF2-40B4-BE49-F238E27FC236}">
                <a16:creationId xmlns:a16="http://schemas.microsoft.com/office/drawing/2014/main" id="{F589FF87-655D-6033-61F5-E467FC01539E}"/>
              </a:ext>
            </a:extLst>
          </p:cNvPr>
          <p:cNvSpPr txBox="1">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i="1" kern="1200">
                <a:solidFill>
                  <a:schemeClr val="tx1"/>
                </a:solidFill>
                <a:latin typeface="+mj-lt"/>
                <a:ea typeface="+mj-ea"/>
                <a:cs typeface="+mj-cs"/>
              </a:defRPr>
            </a:lvl1pPr>
          </a:lstStyle>
          <a:p>
            <a:r>
              <a:rPr lang="fr-FR" dirty="0"/>
              <a:t>4. Solliciter les acteurs externes de la prévention dans l’entreprise </a:t>
            </a:r>
            <a:endParaRPr lang="en-US" dirty="0"/>
          </a:p>
        </p:txBody>
      </p:sp>
      <p:pic>
        <p:nvPicPr>
          <p:cNvPr id="10" name="Image 9">
            <a:extLst>
              <a:ext uri="{FF2B5EF4-FFF2-40B4-BE49-F238E27FC236}">
                <a16:creationId xmlns:a16="http://schemas.microsoft.com/office/drawing/2014/main" id="{92185C55-834E-3910-D4F9-B349FE941570}"/>
              </a:ext>
            </a:extLst>
          </p:cNvPr>
          <p:cNvPicPr>
            <a:picLocks noChangeAspect="1"/>
          </p:cNvPicPr>
          <p:nvPr/>
        </p:nvPicPr>
        <p:blipFill>
          <a:blip r:embed="rId2"/>
          <a:stretch>
            <a:fillRect/>
          </a:stretch>
        </p:blipFill>
        <p:spPr>
          <a:xfrm>
            <a:off x="8702652" y="1093753"/>
            <a:ext cx="882695" cy="1378021"/>
          </a:xfrm>
          <a:prstGeom prst="rect">
            <a:avLst/>
          </a:prstGeom>
        </p:spPr>
      </p:pic>
      <p:sp>
        <p:nvSpPr>
          <p:cNvPr id="11" name="ZoneTexte 10">
            <a:extLst>
              <a:ext uri="{FF2B5EF4-FFF2-40B4-BE49-F238E27FC236}">
                <a16:creationId xmlns:a16="http://schemas.microsoft.com/office/drawing/2014/main" id="{489EE9E2-926C-DD08-D7A8-8D3A756AF032}"/>
              </a:ext>
            </a:extLst>
          </p:cNvPr>
          <p:cNvSpPr txBox="1"/>
          <p:nvPr/>
        </p:nvSpPr>
        <p:spPr>
          <a:xfrm>
            <a:off x="1057275" y="2839233"/>
            <a:ext cx="10439400" cy="3077766"/>
          </a:xfrm>
          <a:prstGeom prst="rect">
            <a:avLst/>
          </a:prstGeom>
          <a:noFill/>
        </p:spPr>
        <p:txBody>
          <a:bodyPr wrap="square">
            <a:spAutoFit/>
          </a:bodyPr>
          <a:lstStyle/>
          <a:p>
            <a:pPr algn="just">
              <a:buClrTx/>
            </a:pPr>
            <a:r>
              <a:rPr lang="fr-FR" sz="1700" dirty="0"/>
              <a:t>Il a notamment comme rôle d’éviter toute altération de la santé des travailleurs du fait de leur travail, notamment en surveillant leurs conditions d'hygiène au travail, les risques de contagion et leur état de santé.</a:t>
            </a:r>
          </a:p>
          <a:p>
            <a:pPr algn="just">
              <a:buClrTx/>
            </a:pPr>
            <a:r>
              <a:rPr lang="fr-FR" sz="1700" dirty="0"/>
              <a:t>Il est le conseiller de l'employeur, des travailleurs, des représentants du personnel et des services sociaux, notamment sur :</a:t>
            </a:r>
          </a:p>
          <a:p>
            <a:pPr algn="just"/>
            <a:endParaRPr lang="fr-FR" sz="1700" dirty="0"/>
          </a:p>
          <a:p>
            <a:pPr marL="801688" indent="-354013" algn="just">
              <a:buClrTx/>
              <a:buFont typeface="Arial" panose="020B0604020202020204" pitchFamily="34" charset="0"/>
              <a:buChar char="•"/>
            </a:pPr>
            <a:r>
              <a:rPr lang="fr-FR" sz="1700" dirty="0"/>
              <a:t>l'amélioration des conditions de vie et de travail dans l'entreprise</a:t>
            </a:r>
          </a:p>
          <a:p>
            <a:pPr marL="801688" indent="-354013" algn="just">
              <a:buClrTx/>
              <a:buFont typeface="Arial" panose="020B0604020202020204" pitchFamily="34" charset="0"/>
              <a:buChar char="•"/>
            </a:pPr>
            <a:r>
              <a:rPr lang="fr-FR" sz="1700" dirty="0"/>
              <a:t>la construction ou les aménagements nouveaux</a:t>
            </a:r>
          </a:p>
          <a:p>
            <a:pPr marL="801688" indent="-354013" algn="just">
              <a:buClrTx/>
              <a:buFont typeface="Arial" panose="020B0604020202020204" pitchFamily="34" charset="0"/>
              <a:buChar char="•"/>
            </a:pPr>
            <a:r>
              <a:rPr lang="fr-FR" sz="1700" dirty="0"/>
              <a:t>la mise en place ou la modification de l'organisation du travail de nuit</a:t>
            </a:r>
          </a:p>
          <a:p>
            <a:pPr marL="801688" indent="-354013" algn="just">
              <a:buClrTx/>
              <a:buFont typeface="Arial" panose="020B0604020202020204" pitchFamily="34" charset="0"/>
              <a:buChar char="•"/>
            </a:pPr>
            <a:r>
              <a:rPr lang="fr-FR" sz="1700" dirty="0"/>
              <a:t>l'accompagnement en cas de réorganisation importante de l'entreprise</a:t>
            </a:r>
          </a:p>
          <a:p>
            <a:pPr algn="just">
              <a:buClrTx/>
            </a:pPr>
            <a:endParaRPr lang="fr-FR" sz="2400" dirty="0">
              <a:solidFill>
                <a:schemeClr val="bg1">
                  <a:lumMod val="10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2" name="Espace réservé de la date 3">
            <a:extLst>
              <a:ext uri="{FF2B5EF4-FFF2-40B4-BE49-F238E27FC236}">
                <a16:creationId xmlns:a16="http://schemas.microsoft.com/office/drawing/2014/main" id="{2C4CB359-F0CC-9DC1-0DCF-E254A2581028}"/>
              </a:ext>
            </a:extLst>
          </p:cNvPr>
          <p:cNvSpPr>
            <a:spLocks noGrp="1"/>
          </p:cNvSpPr>
          <p:nvPr>
            <p:ph type="dt" sz="half" idx="10"/>
          </p:nvPr>
        </p:nvSpPr>
        <p:spPr>
          <a:xfrm>
            <a:off x="838200" y="6356350"/>
            <a:ext cx="2743200" cy="365125"/>
          </a:xfrm>
        </p:spPr>
        <p:txBody>
          <a:bodyPr/>
          <a:lstStyle/>
          <a:p>
            <a:r>
              <a:rPr lang="fr-FR" dirty="0"/>
              <a:t>Juillet 2026</a:t>
            </a:r>
            <a:endParaRPr lang="en-US" dirty="0"/>
          </a:p>
        </p:txBody>
      </p:sp>
    </p:spTree>
    <p:extLst>
      <p:ext uri="{BB962C8B-B14F-4D97-AF65-F5344CB8AC3E}">
        <p14:creationId xmlns:p14="http://schemas.microsoft.com/office/powerpoint/2010/main" val="482427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1">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D4E4EB69-3DFE-2A92-DD22-43D36209C52B}"/>
              </a:ext>
            </a:extLst>
          </p:cNvPr>
          <p:cNvSpPr>
            <a:spLocks noGrp="1"/>
          </p:cNvSpPr>
          <p:nvPr>
            <p:ph idx="1"/>
          </p:nvPr>
        </p:nvSpPr>
        <p:spPr/>
        <p:txBody>
          <a:bodyPr>
            <a:normAutofit/>
          </a:bodyPr>
          <a:lstStyle/>
          <a:p>
            <a:pPr marL="0" indent="0" algn="just">
              <a:buNone/>
            </a:pPr>
            <a:r>
              <a:rPr lang="fr-FR" sz="1700" dirty="0"/>
              <a:t>Il consacre au moins </a:t>
            </a:r>
            <a:r>
              <a:rPr lang="fr-FR" sz="1700" b="1" dirty="0"/>
              <a:t>un tiers de son temps </a:t>
            </a:r>
            <a:r>
              <a:rPr lang="fr-FR" sz="1700" dirty="0"/>
              <a:t>de travail à l’analyse des conditions de travail dans les entreprises (visite des lieux de travail, étude de postes, identification et analyse des risques professionnels, élaboration et mise à jour de la fiche d'entreprise, etc.).</a:t>
            </a:r>
          </a:p>
          <a:p>
            <a:pPr marL="0" indent="0" algn="just">
              <a:buNone/>
            </a:pPr>
            <a:r>
              <a:rPr lang="fr-FR" sz="1700" b="1" dirty="0"/>
              <a:t>Ses fonctions : </a:t>
            </a:r>
          </a:p>
          <a:p>
            <a:pPr marL="0" indent="0" algn="just">
              <a:buNone/>
            </a:pPr>
            <a:r>
              <a:rPr lang="fr-FR" sz="1700" dirty="0"/>
              <a:t>Il réalise un certain nombre de visites :</a:t>
            </a:r>
          </a:p>
          <a:p>
            <a:pPr marL="987425" indent="-342900" algn="just"/>
            <a:r>
              <a:rPr lang="fr-FR" sz="1700" dirty="0"/>
              <a:t>la visite d’information et de prévention</a:t>
            </a:r>
          </a:p>
          <a:p>
            <a:pPr marL="987425" indent="-342900" algn="just"/>
            <a:r>
              <a:rPr lang="fr-FR" sz="1700" dirty="0"/>
              <a:t>l’examen médical d’aptitude dans le cadre du suivi individuel renforcé</a:t>
            </a:r>
          </a:p>
          <a:p>
            <a:pPr marL="987425" indent="-342900" algn="just"/>
            <a:r>
              <a:rPr lang="fr-FR" sz="1700" dirty="0"/>
              <a:t>la visite de pré-reprise.</a:t>
            </a:r>
          </a:p>
          <a:p>
            <a:pPr marL="987425" indent="-342900" algn="just"/>
            <a:r>
              <a:rPr lang="fr-FR" sz="1700" dirty="0"/>
              <a:t>la visite de reprise</a:t>
            </a:r>
          </a:p>
          <a:p>
            <a:pPr marL="0" indent="0">
              <a:buNone/>
            </a:pPr>
            <a:endParaRPr lang="en-US" dirty="0"/>
          </a:p>
        </p:txBody>
      </p:sp>
      <p:sp>
        <p:nvSpPr>
          <p:cNvPr id="6" name="Espace réservé du numéro de diapositive 5">
            <a:extLst>
              <a:ext uri="{FF2B5EF4-FFF2-40B4-BE49-F238E27FC236}">
                <a16:creationId xmlns:a16="http://schemas.microsoft.com/office/drawing/2014/main" id="{0DB1B754-F812-B2FB-F0F9-C32983F19975}"/>
              </a:ext>
            </a:extLst>
          </p:cNvPr>
          <p:cNvSpPr>
            <a:spLocks noGrp="1"/>
          </p:cNvSpPr>
          <p:nvPr>
            <p:ph type="sldNum" sz="quarter" idx="12"/>
          </p:nvPr>
        </p:nvSpPr>
        <p:spPr/>
        <p:txBody>
          <a:bodyPr/>
          <a:lstStyle/>
          <a:p>
            <a:fld id="{B9713C8C-8E70-45D5-AE59-23E60168254E}" type="slidenum">
              <a:rPr lang="en-US" smtClean="0"/>
              <a:t>47</a:t>
            </a:fld>
            <a:endParaRPr lang="en-US" dirty="0"/>
          </a:p>
        </p:txBody>
      </p:sp>
      <p:sp>
        <p:nvSpPr>
          <p:cNvPr id="7" name="Titre 1">
            <a:extLst>
              <a:ext uri="{FF2B5EF4-FFF2-40B4-BE49-F238E27FC236}">
                <a16:creationId xmlns:a16="http://schemas.microsoft.com/office/drawing/2014/main" id="{BC600BC1-8327-D7B2-023C-0B908C2EBD29}"/>
              </a:ext>
            </a:extLst>
          </p:cNvPr>
          <p:cNvSpPr txBox="1">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i="1" kern="1200">
                <a:solidFill>
                  <a:schemeClr val="tx1"/>
                </a:solidFill>
                <a:latin typeface="+mj-lt"/>
                <a:ea typeface="+mj-ea"/>
                <a:cs typeface="+mj-cs"/>
              </a:defRPr>
            </a:lvl1pPr>
          </a:lstStyle>
          <a:p>
            <a:r>
              <a:rPr lang="fr-FR" dirty="0"/>
              <a:t>4. Solliciter les acteurs externes de la prévention dans l’entreprise </a:t>
            </a:r>
            <a:endParaRPr lang="en-US" dirty="0"/>
          </a:p>
        </p:txBody>
      </p:sp>
      <p:sp>
        <p:nvSpPr>
          <p:cNvPr id="2" name="Espace réservé de la date 3">
            <a:extLst>
              <a:ext uri="{FF2B5EF4-FFF2-40B4-BE49-F238E27FC236}">
                <a16:creationId xmlns:a16="http://schemas.microsoft.com/office/drawing/2014/main" id="{11B529C3-45AA-8BC1-35FE-16D5AA49645B}"/>
              </a:ext>
            </a:extLst>
          </p:cNvPr>
          <p:cNvSpPr>
            <a:spLocks noGrp="1"/>
          </p:cNvSpPr>
          <p:nvPr>
            <p:ph type="dt" sz="half" idx="10"/>
          </p:nvPr>
        </p:nvSpPr>
        <p:spPr>
          <a:xfrm>
            <a:off x="838200" y="6356350"/>
            <a:ext cx="2743200" cy="365125"/>
          </a:xfrm>
        </p:spPr>
        <p:txBody>
          <a:bodyPr/>
          <a:lstStyle/>
          <a:p>
            <a:r>
              <a:rPr lang="fr-FR" dirty="0"/>
              <a:t>Juillet 2026</a:t>
            </a:r>
            <a:endParaRPr lang="en-US" dirty="0"/>
          </a:p>
        </p:txBody>
      </p:sp>
    </p:spTree>
    <p:extLst>
      <p:ext uri="{BB962C8B-B14F-4D97-AF65-F5344CB8AC3E}">
        <p14:creationId xmlns:p14="http://schemas.microsoft.com/office/powerpoint/2010/main" val="415401853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F9E00985-CB18-59C4-4D42-77D45FFE492E}"/>
              </a:ext>
            </a:extLst>
          </p:cNvPr>
          <p:cNvSpPr>
            <a:spLocks noGrp="1"/>
          </p:cNvSpPr>
          <p:nvPr>
            <p:ph idx="1"/>
          </p:nvPr>
        </p:nvSpPr>
        <p:spPr/>
        <p:txBody>
          <a:bodyPr/>
          <a:lstStyle/>
          <a:p>
            <a:pPr marL="0" indent="0" algn="just">
              <a:buNone/>
            </a:pPr>
            <a:r>
              <a:rPr lang="fr-FR" sz="1700" dirty="0"/>
              <a:t>Les élus peuvent demander au médecin du travail de visiter l’établissement pour : </a:t>
            </a:r>
          </a:p>
          <a:p>
            <a:pPr lvl="1" algn="just"/>
            <a:r>
              <a:rPr lang="fr-FR" sz="1600" dirty="0"/>
              <a:t>étudier les postes en vue de l’amélioration des conditions de travail ou de leur adaptation </a:t>
            </a:r>
          </a:p>
          <a:p>
            <a:pPr marL="457200" lvl="1" indent="0" algn="just">
              <a:buNone/>
            </a:pPr>
            <a:endParaRPr lang="fr-FR" sz="1600" dirty="0"/>
          </a:p>
          <a:p>
            <a:pPr lvl="1" algn="just"/>
            <a:r>
              <a:rPr lang="fr-FR" sz="1600" dirty="0"/>
              <a:t>proposer des mesures individuelles d’adaptation ou de transformation du poste de travail pour les salariés soumis à des problématiques d’âge ou de santé physique et mentale</a:t>
            </a:r>
          </a:p>
          <a:p>
            <a:pPr marL="457200" lvl="1" indent="0" algn="just">
              <a:buNone/>
            </a:pPr>
            <a:endParaRPr lang="fr-FR" sz="1600" dirty="0"/>
          </a:p>
          <a:p>
            <a:pPr lvl="1" algn="just"/>
            <a:r>
              <a:rPr lang="fr-FR" sz="1600" dirty="0"/>
              <a:t>intervenir lorsqu’ils décèlent un risque</a:t>
            </a:r>
          </a:p>
          <a:p>
            <a:pPr lvl="1" algn="just"/>
            <a:endParaRPr lang="fr-FR" sz="1600" dirty="0"/>
          </a:p>
          <a:p>
            <a:pPr lvl="1" algn="just"/>
            <a:endParaRPr lang="fr-FR" sz="1600" dirty="0"/>
          </a:p>
          <a:p>
            <a:endParaRPr lang="en-US" dirty="0"/>
          </a:p>
        </p:txBody>
      </p:sp>
      <p:sp>
        <p:nvSpPr>
          <p:cNvPr id="6" name="Espace réservé du numéro de diapositive 5">
            <a:extLst>
              <a:ext uri="{FF2B5EF4-FFF2-40B4-BE49-F238E27FC236}">
                <a16:creationId xmlns:a16="http://schemas.microsoft.com/office/drawing/2014/main" id="{58C705F0-F38E-0B7A-79C6-3E8F02B460B8}"/>
              </a:ext>
            </a:extLst>
          </p:cNvPr>
          <p:cNvSpPr>
            <a:spLocks noGrp="1"/>
          </p:cNvSpPr>
          <p:nvPr>
            <p:ph type="sldNum" sz="quarter" idx="12"/>
          </p:nvPr>
        </p:nvSpPr>
        <p:spPr/>
        <p:txBody>
          <a:bodyPr/>
          <a:lstStyle/>
          <a:p>
            <a:fld id="{B9713C8C-8E70-45D5-AE59-23E60168254E}" type="slidenum">
              <a:rPr lang="en-US" smtClean="0"/>
              <a:t>48</a:t>
            </a:fld>
            <a:endParaRPr lang="en-US" dirty="0"/>
          </a:p>
        </p:txBody>
      </p:sp>
      <p:sp>
        <p:nvSpPr>
          <p:cNvPr id="7" name="Titre 1">
            <a:extLst>
              <a:ext uri="{FF2B5EF4-FFF2-40B4-BE49-F238E27FC236}">
                <a16:creationId xmlns:a16="http://schemas.microsoft.com/office/drawing/2014/main" id="{2AD231F3-0EFA-A025-31C7-A929C5980328}"/>
              </a:ext>
            </a:extLst>
          </p:cNvPr>
          <p:cNvSpPr txBox="1">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i="1" kern="1200">
                <a:solidFill>
                  <a:schemeClr val="tx1"/>
                </a:solidFill>
                <a:latin typeface="+mj-lt"/>
                <a:ea typeface="+mj-ea"/>
                <a:cs typeface="+mj-cs"/>
              </a:defRPr>
            </a:lvl1pPr>
          </a:lstStyle>
          <a:p>
            <a:r>
              <a:rPr lang="fr-FR" dirty="0"/>
              <a:t>4</a:t>
            </a:r>
            <a:r>
              <a:rPr lang="fr-FR"/>
              <a:t>. </a:t>
            </a:r>
            <a:r>
              <a:rPr lang="fr-FR" dirty="0"/>
              <a:t>Solliciter les acteurs externes de la prévention dans l’entreprise </a:t>
            </a:r>
            <a:endParaRPr lang="en-US" dirty="0"/>
          </a:p>
        </p:txBody>
      </p:sp>
      <p:sp>
        <p:nvSpPr>
          <p:cNvPr id="2" name="Espace réservé de la date 3">
            <a:extLst>
              <a:ext uri="{FF2B5EF4-FFF2-40B4-BE49-F238E27FC236}">
                <a16:creationId xmlns:a16="http://schemas.microsoft.com/office/drawing/2014/main" id="{EA460C64-FFC7-7BE7-CCB2-216ED1EFC719}"/>
              </a:ext>
            </a:extLst>
          </p:cNvPr>
          <p:cNvSpPr>
            <a:spLocks noGrp="1"/>
          </p:cNvSpPr>
          <p:nvPr>
            <p:ph type="dt" sz="half" idx="10"/>
          </p:nvPr>
        </p:nvSpPr>
        <p:spPr>
          <a:xfrm>
            <a:off x="838200" y="6356350"/>
            <a:ext cx="2743200" cy="365125"/>
          </a:xfrm>
        </p:spPr>
        <p:txBody>
          <a:bodyPr/>
          <a:lstStyle/>
          <a:p>
            <a:r>
              <a:rPr lang="fr-FR" dirty="0"/>
              <a:t>Juillet 2026</a:t>
            </a:r>
            <a:endParaRPr lang="en-US" dirty="0"/>
          </a:p>
        </p:txBody>
      </p:sp>
    </p:spTree>
    <p:extLst>
      <p:ext uri="{BB962C8B-B14F-4D97-AF65-F5344CB8AC3E}">
        <p14:creationId xmlns:p14="http://schemas.microsoft.com/office/powerpoint/2010/main" val="65388607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0E08A1-FEAA-4F21-96E4-5A57CFAABBE2}"/>
              </a:ext>
            </a:extLst>
          </p:cNvPr>
          <p:cNvSpPr>
            <a:spLocks noGrp="1"/>
          </p:cNvSpPr>
          <p:nvPr>
            <p:ph type="title"/>
          </p:nvPr>
        </p:nvSpPr>
        <p:spPr/>
        <p:txBody>
          <a:bodyPr>
            <a:normAutofit/>
          </a:bodyPr>
          <a:lstStyle/>
          <a:p>
            <a:r>
              <a:rPr lang="fr-FR" sz="6000" b="1" dirty="0"/>
              <a:t>MERCI</a:t>
            </a:r>
            <a:endParaRPr lang="en-US" sz="6000" b="1" dirty="0"/>
          </a:p>
        </p:txBody>
      </p:sp>
      <p:sp>
        <p:nvSpPr>
          <p:cNvPr id="6" name="Slide Number Placeholder 5">
            <a:extLst>
              <a:ext uri="{FF2B5EF4-FFF2-40B4-BE49-F238E27FC236}">
                <a16:creationId xmlns:a16="http://schemas.microsoft.com/office/drawing/2014/main" id="{ABC57B06-3F43-4092-8AB5-0AC06017930A}"/>
              </a:ext>
            </a:extLst>
          </p:cNvPr>
          <p:cNvSpPr>
            <a:spLocks noGrp="1"/>
          </p:cNvSpPr>
          <p:nvPr>
            <p:ph type="sldNum" sz="quarter" idx="12"/>
          </p:nvPr>
        </p:nvSpPr>
        <p:spPr/>
        <p:txBody>
          <a:bodyPr/>
          <a:lstStyle/>
          <a:p>
            <a:fld id="{B9713C8C-8E70-45D5-AE59-23E60168254E}" type="slidenum">
              <a:rPr lang="en-US" smtClean="0"/>
              <a:t>49</a:t>
            </a:fld>
            <a:endParaRPr lang="en-US" dirty="0"/>
          </a:p>
        </p:txBody>
      </p:sp>
    </p:spTree>
    <p:extLst>
      <p:ext uri="{BB962C8B-B14F-4D97-AF65-F5344CB8AC3E}">
        <p14:creationId xmlns:p14="http://schemas.microsoft.com/office/powerpoint/2010/main" val="30795340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space réservé du contenu 9">
            <a:extLst>
              <a:ext uri="{FF2B5EF4-FFF2-40B4-BE49-F238E27FC236}">
                <a16:creationId xmlns:a16="http://schemas.microsoft.com/office/drawing/2014/main" id="{56791A8C-9D40-D93D-44FB-2CAAB25A2B3E}"/>
              </a:ext>
            </a:extLst>
          </p:cNvPr>
          <p:cNvSpPr>
            <a:spLocks noGrp="1"/>
          </p:cNvSpPr>
          <p:nvPr>
            <p:ph sz="half" idx="1"/>
          </p:nvPr>
        </p:nvSpPr>
        <p:spPr>
          <a:xfrm>
            <a:off x="168331" y="2045134"/>
            <a:ext cx="4942683" cy="4172786"/>
          </a:xfrm>
        </p:spPr>
        <p:txBody>
          <a:bodyPr>
            <a:normAutofit/>
          </a:bodyPr>
          <a:lstStyle/>
          <a:p>
            <a:pPr>
              <a:lnSpc>
                <a:spcPct val="90000"/>
              </a:lnSpc>
            </a:pPr>
            <a:r>
              <a:rPr lang="en-US" sz="1700" dirty="0"/>
              <a:t>Les </a:t>
            </a:r>
            <a:r>
              <a:rPr lang="en-US" sz="1700" b="1" dirty="0" err="1"/>
              <a:t>risques</a:t>
            </a:r>
            <a:r>
              <a:rPr lang="en-US" sz="1700" b="1" dirty="0"/>
              <a:t> </a:t>
            </a:r>
            <a:r>
              <a:rPr lang="en-US" sz="1700" b="1" dirty="0" err="1"/>
              <a:t>psychosociaux</a:t>
            </a:r>
            <a:r>
              <a:rPr lang="en-US" sz="1700" dirty="0"/>
              <a:t> </a:t>
            </a:r>
            <a:r>
              <a:rPr lang="en-US" sz="1700" dirty="0" err="1"/>
              <a:t>désignent</a:t>
            </a:r>
            <a:r>
              <a:rPr lang="en-US" sz="1700" dirty="0"/>
              <a:t> </a:t>
            </a:r>
            <a:r>
              <a:rPr lang="en-US" sz="1700" dirty="0" err="1"/>
              <a:t>l’ensemble</a:t>
            </a:r>
            <a:r>
              <a:rPr lang="en-US" sz="1700" dirty="0"/>
              <a:t> des situations </a:t>
            </a:r>
            <a:r>
              <a:rPr lang="en-US" sz="1700" dirty="0" err="1"/>
              <a:t>professionnelles</a:t>
            </a:r>
            <a:r>
              <a:rPr lang="en-US" sz="1700" dirty="0"/>
              <a:t> </a:t>
            </a:r>
            <a:r>
              <a:rPr lang="en-US" sz="1700" dirty="0" err="1"/>
              <a:t>susceptibles</a:t>
            </a:r>
            <a:r>
              <a:rPr lang="en-US" sz="1700" dirty="0"/>
              <a:t> </a:t>
            </a:r>
            <a:r>
              <a:rPr lang="en-US" sz="1700" dirty="0" err="1"/>
              <a:t>d’affecter</a:t>
            </a:r>
            <a:r>
              <a:rPr lang="en-US" sz="1700" dirty="0"/>
              <a:t> la </a:t>
            </a:r>
            <a:r>
              <a:rPr lang="en-US" sz="1700" b="1" dirty="0"/>
              <a:t>santé </a:t>
            </a:r>
            <a:r>
              <a:rPr lang="en-US" sz="1700" b="1" dirty="0" err="1"/>
              <a:t>mentale</a:t>
            </a:r>
            <a:r>
              <a:rPr lang="en-US" sz="1700" b="1" dirty="0"/>
              <a:t>, </a:t>
            </a:r>
            <a:r>
              <a:rPr lang="en-US" sz="1700" b="1" dirty="0" err="1"/>
              <a:t>émotionnelle</a:t>
            </a:r>
            <a:r>
              <a:rPr lang="en-US" sz="1700" b="1" dirty="0"/>
              <a:t> </a:t>
            </a:r>
            <a:r>
              <a:rPr lang="en-US" sz="1700" b="1" dirty="0" err="1"/>
              <a:t>ou</a:t>
            </a:r>
            <a:r>
              <a:rPr lang="en-US" sz="1700" b="1" dirty="0"/>
              <a:t> </a:t>
            </a:r>
            <a:r>
              <a:rPr lang="en-US" sz="1700" b="1" dirty="0" err="1"/>
              <a:t>sociale</a:t>
            </a:r>
            <a:r>
              <a:rPr lang="en-US" sz="1700" b="1" dirty="0"/>
              <a:t> </a:t>
            </a:r>
            <a:r>
              <a:rPr lang="en-US" sz="1700" dirty="0"/>
              <a:t>des salaries.</a:t>
            </a:r>
          </a:p>
          <a:p>
            <a:pPr>
              <a:lnSpc>
                <a:spcPct val="90000"/>
              </a:lnSpc>
            </a:pPr>
            <a:r>
              <a:rPr lang="en-US" sz="1700" dirty="0" err="1"/>
              <a:t>Ils</a:t>
            </a:r>
            <a:r>
              <a:rPr lang="en-US" sz="1700" dirty="0"/>
              <a:t> </a:t>
            </a:r>
            <a:r>
              <a:rPr lang="en-US" sz="1700" dirty="0" err="1"/>
              <a:t>apparaissent</a:t>
            </a:r>
            <a:r>
              <a:rPr lang="en-US" sz="1700" dirty="0"/>
              <a:t> </a:t>
            </a:r>
            <a:r>
              <a:rPr lang="en-US" sz="1700" dirty="0" err="1"/>
              <a:t>lorsque</a:t>
            </a:r>
            <a:r>
              <a:rPr lang="en-US" sz="1700" dirty="0"/>
              <a:t> </a:t>
            </a:r>
            <a:r>
              <a:rPr lang="en-US" sz="1700" dirty="0" err="1"/>
              <a:t>l’environnement</a:t>
            </a:r>
            <a:r>
              <a:rPr lang="en-US" sz="1700" dirty="0"/>
              <a:t> de travail expose les </a:t>
            </a:r>
            <a:r>
              <a:rPr lang="en-US" sz="1700" dirty="0" err="1"/>
              <a:t>salariés</a:t>
            </a:r>
            <a:r>
              <a:rPr lang="en-US" sz="1700" dirty="0"/>
              <a:t> à </a:t>
            </a:r>
            <a:r>
              <a:rPr lang="en-US" sz="1700" dirty="0" err="1"/>
              <a:t>l’un</a:t>
            </a:r>
            <a:r>
              <a:rPr lang="en-US" sz="1700" dirty="0"/>
              <a:t> </a:t>
            </a:r>
            <a:r>
              <a:rPr lang="en-US" sz="1700" dirty="0" err="1"/>
              <a:t>ou</a:t>
            </a:r>
            <a:r>
              <a:rPr lang="en-US" sz="1700" dirty="0"/>
              <a:t> </a:t>
            </a:r>
            <a:r>
              <a:rPr lang="en-US" sz="1700" dirty="0" err="1"/>
              <a:t>plusieurs</a:t>
            </a:r>
            <a:r>
              <a:rPr lang="en-US" sz="1700" dirty="0"/>
              <a:t> des </a:t>
            </a:r>
            <a:r>
              <a:rPr lang="en-US" sz="1700" dirty="0" err="1"/>
              <a:t>éléments</a:t>
            </a:r>
            <a:r>
              <a:rPr lang="en-US" sz="1700" dirty="0"/>
              <a:t> </a:t>
            </a:r>
            <a:r>
              <a:rPr lang="en-US" sz="1700" dirty="0" err="1"/>
              <a:t>suivants</a:t>
            </a:r>
            <a:r>
              <a:rPr lang="en-US" sz="1700" dirty="0"/>
              <a:t> :</a:t>
            </a:r>
          </a:p>
          <a:p>
            <a:pPr lvl="1">
              <a:lnSpc>
                <a:spcPct val="90000"/>
              </a:lnSpc>
              <a:buFont typeface="Wingdings" panose="05000000000000000000" pitchFamily="2" charset="2"/>
              <a:buChar char="Ø"/>
            </a:pPr>
            <a:r>
              <a:rPr lang="en-US" sz="1700" dirty="0"/>
              <a:t>Le stress;</a:t>
            </a:r>
          </a:p>
          <a:p>
            <a:pPr lvl="1">
              <a:lnSpc>
                <a:spcPct val="90000"/>
              </a:lnSpc>
              <a:buFont typeface="Wingdings" panose="05000000000000000000" pitchFamily="2" charset="2"/>
              <a:buChar char="Ø"/>
            </a:pPr>
            <a:r>
              <a:rPr lang="en-US" sz="1700" dirty="0"/>
              <a:t>Les violences externes;</a:t>
            </a:r>
          </a:p>
          <a:p>
            <a:pPr lvl="1">
              <a:lnSpc>
                <a:spcPct val="90000"/>
              </a:lnSpc>
              <a:buFont typeface="Wingdings" panose="05000000000000000000" pitchFamily="2" charset="2"/>
              <a:buChar char="Ø"/>
            </a:pPr>
            <a:r>
              <a:rPr lang="en-US" sz="1700" dirty="0"/>
              <a:t>Les violences internes.</a:t>
            </a:r>
          </a:p>
          <a:p>
            <a:pPr lvl="1">
              <a:lnSpc>
                <a:spcPct val="90000"/>
              </a:lnSpc>
              <a:buFont typeface="Wingdings" panose="05000000000000000000" pitchFamily="2" charset="2"/>
              <a:buChar char="Ø"/>
            </a:pPr>
            <a:endParaRPr lang="en-US" sz="1700" dirty="0"/>
          </a:p>
          <a:p>
            <a:pPr marL="0" indent="0">
              <a:lnSpc>
                <a:spcPct val="90000"/>
              </a:lnSpc>
              <a:buNone/>
            </a:pPr>
            <a:r>
              <a:rPr lang="fr-FR" sz="1700" b="1" dirty="0"/>
              <a:t>Il ne s’agit pas de « fragilités personnelles » du salarié  mais des conditions de travail </a:t>
            </a:r>
          </a:p>
          <a:p>
            <a:pPr marL="0" indent="0">
              <a:lnSpc>
                <a:spcPct val="90000"/>
              </a:lnSpc>
              <a:buNone/>
            </a:pPr>
            <a:r>
              <a:rPr lang="fr-FR" sz="1700" b="1" dirty="0"/>
              <a:t>dégradées</a:t>
            </a:r>
            <a:r>
              <a:rPr lang="fr-FR" sz="1600" b="1" dirty="0"/>
              <a:t>.</a:t>
            </a:r>
            <a:endParaRPr lang="en-US" sz="1600" b="1" dirty="0"/>
          </a:p>
          <a:p>
            <a:pPr marL="457200" lvl="1" indent="0">
              <a:lnSpc>
                <a:spcPct val="90000"/>
              </a:lnSpc>
              <a:buNone/>
            </a:pPr>
            <a:endParaRPr lang="en-US" sz="1600" dirty="0"/>
          </a:p>
        </p:txBody>
      </p:sp>
      <p:pic>
        <p:nvPicPr>
          <p:cNvPr id="15" name="Image 14">
            <a:extLst>
              <a:ext uri="{FF2B5EF4-FFF2-40B4-BE49-F238E27FC236}">
                <a16:creationId xmlns:a16="http://schemas.microsoft.com/office/drawing/2014/main" id="{75C11A7F-B5C1-D16D-1FE3-3EF0C224B795}"/>
              </a:ext>
            </a:extLst>
          </p:cNvPr>
          <p:cNvPicPr>
            <a:picLocks noChangeAspect="1"/>
          </p:cNvPicPr>
          <p:nvPr/>
        </p:nvPicPr>
        <p:blipFill>
          <a:blip r:embed="rId3"/>
          <a:stretch>
            <a:fillRect/>
          </a:stretch>
        </p:blipFill>
        <p:spPr>
          <a:xfrm>
            <a:off x="5218771" y="1216470"/>
            <a:ext cx="6804897" cy="5505003"/>
          </a:xfrm>
          <a:prstGeom prst="rect">
            <a:avLst/>
          </a:prstGeom>
          <a:noFill/>
        </p:spPr>
      </p:pic>
      <p:sp>
        <p:nvSpPr>
          <p:cNvPr id="4" name="Espace réservé de la date 3">
            <a:extLst>
              <a:ext uri="{FF2B5EF4-FFF2-40B4-BE49-F238E27FC236}">
                <a16:creationId xmlns:a16="http://schemas.microsoft.com/office/drawing/2014/main" id="{97C982D4-1D61-64FA-3244-2685539A3239}"/>
              </a:ext>
            </a:extLst>
          </p:cNvPr>
          <p:cNvSpPr>
            <a:spLocks noGrp="1"/>
          </p:cNvSpPr>
          <p:nvPr>
            <p:ph type="dt" sz="half" idx="10"/>
          </p:nvPr>
        </p:nvSpPr>
        <p:spPr>
          <a:xfrm>
            <a:off x="838200" y="6356350"/>
            <a:ext cx="2743200" cy="365125"/>
          </a:xfrm>
        </p:spPr>
        <p:txBody>
          <a:bodyPr anchor="ctr">
            <a:normAutofit/>
          </a:bodyPr>
          <a:lstStyle/>
          <a:p>
            <a:pPr>
              <a:spcAft>
                <a:spcPts val="600"/>
              </a:spcAft>
            </a:pPr>
            <a:r>
              <a:rPr lang="fr-FR" dirty="0"/>
              <a:t>Juillet 2026</a:t>
            </a:r>
            <a:endParaRPr lang="en-US" dirty="0"/>
          </a:p>
        </p:txBody>
      </p:sp>
      <p:sp>
        <p:nvSpPr>
          <p:cNvPr id="6" name="Espace réservé du numéro de diapositive 5">
            <a:extLst>
              <a:ext uri="{FF2B5EF4-FFF2-40B4-BE49-F238E27FC236}">
                <a16:creationId xmlns:a16="http://schemas.microsoft.com/office/drawing/2014/main" id="{CD21478E-B94A-C6C7-5D26-52177A2ED9A5}"/>
              </a:ext>
            </a:extLst>
          </p:cNvPr>
          <p:cNvSpPr>
            <a:spLocks noGrp="1"/>
          </p:cNvSpPr>
          <p:nvPr>
            <p:ph type="sldNum" sz="quarter" idx="12"/>
          </p:nvPr>
        </p:nvSpPr>
        <p:spPr>
          <a:xfrm>
            <a:off x="8610600" y="6356350"/>
            <a:ext cx="2743200" cy="365125"/>
          </a:xfrm>
        </p:spPr>
        <p:txBody>
          <a:bodyPr anchor="ctr">
            <a:normAutofit/>
          </a:bodyPr>
          <a:lstStyle/>
          <a:p>
            <a:pPr>
              <a:spcAft>
                <a:spcPts val="600"/>
              </a:spcAft>
            </a:pPr>
            <a:fld id="{B9713C8C-8E70-45D5-AE59-23E60168254E}" type="slidenum">
              <a:rPr lang="en-US" smtClean="0"/>
              <a:pPr>
                <a:spcAft>
                  <a:spcPts val="600"/>
                </a:spcAft>
              </a:pPr>
              <a:t>5</a:t>
            </a:fld>
            <a:endParaRPr lang="en-US"/>
          </a:p>
        </p:txBody>
      </p:sp>
      <p:sp>
        <p:nvSpPr>
          <p:cNvPr id="18" name="Titre 1">
            <a:extLst>
              <a:ext uri="{FF2B5EF4-FFF2-40B4-BE49-F238E27FC236}">
                <a16:creationId xmlns:a16="http://schemas.microsoft.com/office/drawing/2014/main" id="{A1B8C959-9391-CBD9-28C9-3EC17C85DF3F}"/>
              </a:ext>
            </a:extLst>
          </p:cNvPr>
          <p:cNvSpPr txBox="1">
            <a:spLocks/>
          </p:cNvSpPr>
          <p:nvPr/>
        </p:nvSpPr>
        <p:spPr>
          <a:xfrm>
            <a:off x="838200" y="296144"/>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i="1" kern="1200">
                <a:solidFill>
                  <a:schemeClr val="tx1"/>
                </a:solidFill>
                <a:latin typeface="+mj-lt"/>
                <a:ea typeface="+mj-ea"/>
                <a:cs typeface="+mj-cs"/>
              </a:defRPr>
            </a:lvl1pPr>
          </a:lstStyle>
          <a:p>
            <a:r>
              <a:rPr lang="fr-FR" dirty="0"/>
              <a:t>1.Les RPS c’est quoi exactement ? </a:t>
            </a:r>
            <a:endParaRPr lang="en-US" dirty="0"/>
          </a:p>
        </p:txBody>
      </p:sp>
    </p:spTree>
    <p:custDataLst>
      <p:tags r:id="rId1"/>
    </p:custDataLst>
    <p:extLst>
      <p:ext uri="{BB962C8B-B14F-4D97-AF65-F5344CB8AC3E}">
        <p14:creationId xmlns:p14="http://schemas.microsoft.com/office/powerpoint/2010/main" val="7371669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D7794149-9B18-9490-487E-930932F282EA}"/>
              </a:ext>
            </a:extLst>
          </p:cNvPr>
          <p:cNvSpPr>
            <a:spLocks noGrp="1"/>
          </p:cNvSpPr>
          <p:nvPr>
            <p:ph idx="1"/>
          </p:nvPr>
        </p:nvSpPr>
        <p:spPr/>
        <p:txBody>
          <a:bodyPr>
            <a:normAutofit/>
          </a:bodyPr>
          <a:lstStyle/>
          <a:p>
            <a:pPr marL="0" indent="0">
              <a:buNone/>
            </a:pPr>
            <a:r>
              <a:rPr lang="en-US" sz="1800" dirty="0"/>
              <a:t>Elles </a:t>
            </a:r>
            <a:r>
              <a:rPr lang="en-US" sz="1800" dirty="0" err="1"/>
              <a:t>regroupent</a:t>
            </a:r>
            <a:r>
              <a:rPr lang="en-US" sz="1800" dirty="0"/>
              <a:t> les </a:t>
            </a:r>
            <a:r>
              <a:rPr lang="en-US" sz="1800" dirty="0" err="1"/>
              <a:t>comportements</a:t>
            </a:r>
            <a:r>
              <a:rPr lang="en-US" sz="1800" dirty="0"/>
              <a:t> hostiles </a:t>
            </a:r>
            <a:r>
              <a:rPr lang="en-US" sz="1800" b="1" dirty="0"/>
              <a:t>au sein de </a:t>
            </a:r>
            <a:r>
              <a:rPr lang="en-US" sz="1800" b="1" dirty="0" err="1"/>
              <a:t>l’entreprise</a:t>
            </a:r>
            <a:r>
              <a:rPr lang="en-US" sz="1800" dirty="0"/>
              <a:t>.</a:t>
            </a:r>
          </a:p>
        </p:txBody>
      </p:sp>
      <p:sp>
        <p:nvSpPr>
          <p:cNvPr id="6" name="Espace réservé du numéro de diapositive 5">
            <a:extLst>
              <a:ext uri="{FF2B5EF4-FFF2-40B4-BE49-F238E27FC236}">
                <a16:creationId xmlns:a16="http://schemas.microsoft.com/office/drawing/2014/main" id="{525139B1-484A-006F-3885-71DC0388477F}"/>
              </a:ext>
            </a:extLst>
          </p:cNvPr>
          <p:cNvSpPr>
            <a:spLocks noGrp="1"/>
          </p:cNvSpPr>
          <p:nvPr>
            <p:ph type="sldNum" sz="quarter" idx="12"/>
          </p:nvPr>
        </p:nvSpPr>
        <p:spPr/>
        <p:txBody>
          <a:bodyPr/>
          <a:lstStyle/>
          <a:p>
            <a:fld id="{B9713C8C-8E70-45D5-AE59-23E60168254E}" type="slidenum">
              <a:rPr lang="en-US" smtClean="0"/>
              <a:t>6</a:t>
            </a:fld>
            <a:endParaRPr lang="en-US" dirty="0"/>
          </a:p>
        </p:txBody>
      </p:sp>
      <p:sp>
        <p:nvSpPr>
          <p:cNvPr id="7" name="Titre 1">
            <a:extLst>
              <a:ext uri="{FF2B5EF4-FFF2-40B4-BE49-F238E27FC236}">
                <a16:creationId xmlns:a16="http://schemas.microsoft.com/office/drawing/2014/main" id="{A40E040B-1EF9-D551-F02B-FDD47E5C88AA}"/>
              </a:ext>
            </a:extLst>
          </p:cNvPr>
          <p:cNvSpPr>
            <a:spLocks noGrp="1"/>
          </p:cNvSpPr>
          <p:nvPr>
            <p:ph type="title"/>
          </p:nvPr>
        </p:nvSpPr>
        <p:spPr>
          <a:xfrm>
            <a:off x="838200" y="365125"/>
            <a:ext cx="10515600" cy="1325563"/>
          </a:xfrm>
        </p:spPr>
        <p:txBody>
          <a:bodyPr anchor="ctr">
            <a:normAutofit/>
          </a:bodyPr>
          <a:lstStyle/>
          <a:p>
            <a:r>
              <a:rPr lang="fr-FR" dirty="0"/>
              <a:t>2.Comprendre les RPS – les violences internes </a:t>
            </a:r>
            <a:endParaRPr lang="en-US" dirty="0"/>
          </a:p>
        </p:txBody>
      </p:sp>
      <p:sp>
        <p:nvSpPr>
          <p:cNvPr id="8" name="Ellipse 7">
            <a:extLst>
              <a:ext uri="{FF2B5EF4-FFF2-40B4-BE49-F238E27FC236}">
                <a16:creationId xmlns:a16="http://schemas.microsoft.com/office/drawing/2014/main" id="{75F5AB2E-C64A-408F-E5A9-275249AE2E3B}"/>
              </a:ext>
            </a:extLst>
          </p:cNvPr>
          <p:cNvSpPr/>
          <p:nvPr/>
        </p:nvSpPr>
        <p:spPr>
          <a:xfrm>
            <a:off x="280988" y="2439834"/>
            <a:ext cx="5891212" cy="3181345"/>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600" b="1" dirty="0">
                <a:solidFill>
                  <a:schemeClr val="tx1"/>
                </a:solidFill>
              </a:rPr>
              <a:t>Formes principales</a:t>
            </a:r>
          </a:p>
          <a:p>
            <a:pPr algn="ctr"/>
            <a:endParaRPr lang="fr-FR" sz="1600" b="1" dirty="0">
              <a:solidFill>
                <a:schemeClr val="tx1"/>
              </a:solidFill>
            </a:endParaRPr>
          </a:p>
          <a:p>
            <a:pPr algn="ctr"/>
            <a:r>
              <a:rPr lang="fr-FR" sz="1600" b="1" dirty="0">
                <a:solidFill>
                  <a:schemeClr val="tx1"/>
                </a:solidFill>
              </a:rPr>
              <a:t>Harcèlement moral : </a:t>
            </a:r>
            <a:r>
              <a:rPr lang="fr-FR" sz="1600" dirty="0">
                <a:solidFill>
                  <a:schemeClr val="tx1"/>
                </a:solidFill>
              </a:rPr>
              <a:t>dénigrement, isolement, critiques répétées,</a:t>
            </a:r>
          </a:p>
          <a:p>
            <a:pPr algn="ctr"/>
            <a:r>
              <a:rPr lang="fr-FR" sz="1600" b="1" dirty="0">
                <a:solidFill>
                  <a:schemeClr val="tx1"/>
                </a:solidFill>
              </a:rPr>
              <a:t>Harcèlement sexuel : </a:t>
            </a:r>
            <a:r>
              <a:rPr lang="fr-FR" sz="1600" dirty="0">
                <a:solidFill>
                  <a:schemeClr val="tx1"/>
                </a:solidFill>
              </a:rPr>
              <a:t>propos ou gestes à connotation sexuelle, </a:t>
            </a:r>
          </a:p>
          <a:p>
            <a:pPr algn="ctr"/>
            <a:r>
              <a:rPr lang="fr-FR" sz="1600" b="1" dirty="0">
                <a:solidFill>
                  <a:schemeClr val="tx1"/>
                </a:solidFill>
              </a:rPr>
              <a:t>Conflits graves : </a:t>
            </a:r>
            <a:r>
              <a:rPr lang="fr-FR" sz="1600" dirty="0">
                <a:solidFill>
                  <a:schemeClr val="tx1"/>
                </a:solidFill>
              </a:rPr>
              <a:t>tensions persistantes, insultes, humiliations </a:t>
            </a:r>
          </a:p>
          <a:p>
            <a:pPr algn="ctr"/>
            <a:r>
              <a:rPr lang="fr-FR" sz="1600" b="1" dirty="0">
                <a:solidFill>
                  <a:schemeClr val="tx1"/>
                </a:solidFill>
              </a:rPr>
              <a:t>Pressions managériales abusives : </a:t>
            </a:r>
            <a:r>
              <a:rPr lang="fr-FR" sz="1600" dirty="0">
                <a:solidFill>
                  <a:schemeClr val="tx1"/>
                </a:solidFill>
              </a:rPr>
              <a:t>menaces, objections intenables, surveillance excessive</a:t>
            </a:r>
            <a:endParaRPr lang="fr-FR" sz="1600" b="1" dirty="0">
              <a:solidFill>
                <a:schemeClr val="tx1"/>
              </a:solidFill>
            </a:endParaRPr>
          </a:p>
          <a:p>
            <a:pPr algn="ctr"/>
            <a:endParaRPr lang="en-US" dirty="0"/>
          </a:p>
        </p:txBody>
      </p:sp>
      <p:sp>
        <p:nvSpPr>
          <p:cNvPr id="10" name="Espace réservé de la date 3">
            <a:extLst>
              <a:ext uri="{FF2B5EF4-FFF2-40B4-BE49-F238E27FC236}">
                <a16:creationId xmlns:a16="http://schemas.microsoft.com/office/drawing/2014/main" id="{8CD66847-96DC-56F2-4C70-33A1103F7E51}"/>
              </a:ext>
            </a:extLst>
          </p:cNvPr>
          <p:cNvSpPr>
            <a:spLocks noGrp="1"/>
          </p:cNvSpPr>
          <p:nvPr>
            <p:ph type="dt" sz="half" idx="10"/>
          </p:nvPr>
        </p:nvSpPr>
        <p:spPr>
          <a:xfrm>
            <a:off x="838200" y="6356350"/>
            <a:ext cx="2743200" cy="365125"/>
          </a:xfrm>
        </p:spPr>
        <p:txBody>
          <a:bodyPr/>
          <a:lstStyle/>
          <a:p>
            <a:r>
              <a:rPr lang="fr-FR" dirty="0"/>
              <a:t>Mai 2026</a:t>
            </a:r>
            <a:endParaRPr lang="en-US" dirty="0"/>
          </a:p>
        </p:txBody>
      </p:sp>
      <p:pic>
        <p:nvPicPr>
          <p:cNvPr id="12" name="Image 11">
            <a:extLst>
              <a:ext uri="{FF2B5EF4-FFF2-40B4-BE49-F238E27FC236}">
                <a16:creationId xmlns:a16="http://schemas.microsoft.com/office/drawing/2014/main" id="{FD515669-814D-01A9-E3ED-5A52E53FA1CB}"/>
              </a:ext>
            </a:extLst>
          </p:cNvPr>
          <p:cNvPicPr>
            <a:picLocks noChangeAspect="1"/>
          </p:cNvPicPr>
          <p:nvPr/>
        </p:nvPicPr>
        <p:blipFill>
          <a:blip r:embed="rId2"/>
          <a:stretch>
            <a:fillRect/>
          </a:stretch>
        </p:blipFill>
        <p:spPr>
          <a:xfrm>
            <a:off x="3116261" y="5593477"/>
            <a:ext cx="930277" cy="1076325"/>
          </a:xfrm>
          <a:prstGeom prst="rect">
            <a:avLst/>
          </a:prstGeom>
        </p:spPr>
      </p:pic>
      <p:sp>
        <p:nvSpPr>
          <p:cNvPr id="15" name="Rectangle 14">
            <a:extLst>
              <a:ext uri="{FF2B5EF4-FFF2-40B4-BE49-F238E27FC236}">
                <a16:creationId xmlns:a16="http://schemas.microsoft.com/office/drawing/2014/main" id="{825632E7-D782-0849-AD5D-7682D79A962F}"/>
              </a:ext>
            </a:extLst>
          </p:cNvPr>
          <p:cNvSpPr/>
          <p:nvPr/>
        </p:nvSpPr>
        <p:spPr>
          <a:xfrm>
            <a:off x="4133850" y="5292096"/>
            <a:ext cx="8058150" cy="1514474"/>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rPr>
              <a:t>Un manager </a:t>
            </a:r>
            <a:r>
              <a:rPr lang="en-US" sz="1600" dirty="0" err="1">
                <a:solidFill>
                  <a:schemeClr val="tx1"/>
                </a:solidFill>
              </a:rPr>
              <a:t>envoie</a:t>
            </a:r>
            <a:r>
              <a:rPr lang="en-US" sz="1600" dirty="0">
                <a:solidFill>
                  <a:schemeClr val="tx1"/>
                </a:solidFill>
              </a:rPr>
              <a:t> des messages tard le </a:t>
            </a:r>
            <a:r>
              <a:rPr lang="en-US" sz="1600" dirty="0" err="1">
                <a:solidFill>
                  <a:schemeClr val="tx1"/>
                </a:solidFill>
              </a:rPr>
              <a:t>soir</a:t>
            </a:r>
            <a:r>
              <a:rPr lang="en-US" sz="1600" dirty="0">
                <a:solidFill>
                  <a:schemeClr val="tx1"/>
                </a:solidFill>
              </a:rPr>
              <a:t>, critique </a:t>
            </a:r>
            <a:r>
              <a:rPr lang="en-US" sz="1600" dirty="0" err="1">
                <a:solidFill>
                  <a:schemeClr val="tx1"/>
                </a:solidFill>
              </a:rPr>
              <a:t>publiquement</a:t>
            </a:r>
            <a:r>
              <a:rPr lang="en-US" sz="1600" dirty="0">
                <a:solidFill>
                  <a:schemeClr val="tx1"/>
                </a:solidFill>
              </a:rPr>
              <a:t> un </a:t>
            </a:r>
            <a:r>
              <a:rPr lang="en-US" sz="1600" dirty="0" err="1">
                <a:solidFill>
                  <a:schemeClr val="tx1"/>
                </a:solidFill>
              </a:rPr>
              <a:t>salarié</a:t>
            </a:r>
            <a:r>
              <a:rPr lang="en-US" sz="1600" dirty="0">
                <a:solidFill>
                  <a:schemeClr val="tx1"/>
                </a:solidFill>
              </a:rPr>
              <a:t>, impose des </a:t>
            </a:r>
            <a:r>
              <a:rPr lang="en-US" sz="1600" dirty="0" err="1">
                <a:solidFill>
                  <a:schemeClr val="tx1"/>
                </a:solidFill>
              </a:rPr>
              <a:t>objectifs</a:t>
            </a:r>
            <a:r>
              <a:rPr lang="en-US" sz="1600" dirty="0">
                <a:solidFill>
                  <a:schemeClr val="tx1"/>
                </a:solidFill>
              </a:rPr>
              <a:t> impossibles. </a:t>
            </a:r>
            <a:r>
              <a:rPr lang="en-US" sz="1600" dirty="0" err="1">
                <a:solidFill>
                  <a:schemeClr val="tx1"/>
                </a:solidFill>
              </a:rPr>
              <a:t>L’équipe</a:t>
            </a:r>
            <a:r>
              <a:rPr lang="en-US" sz="1600" dirty="0">
                <a:solidFill>
                  <a:schemeClr val="tx1"/>
                </a:solidFill>
              </a:rPr>
              <a:t> </a:t>
            </a:r>
            <a:r>
              <a:rPr lang="en-US" sz="1600" dirty="0" err="1">
                <a:solidFill>
                  <a:schemeClr val="tx1"/>
                </a:solidFill>
              </a:rPr>
              <a:t>n’ose</a:t>
            </a:r>
            <a:r>
              <a:rPr lang="en-US" sz="1600" dirty="0">
                <a:solidFill>
                  <a:schemeClr val="tx1"/>
                </a:solidFill>
              </a:rPr>
              <a:t> plus </a:t>
            </a:r>
            <a:r>
              <a:rPr lang="en-US" sz="1600" dirty="0" err="1">
                <a:solidFill>
                  <a:schemeClr val="tx1"/>
                </a:solidFill>
              </a:rPr>
              <a:t>parler</a:t>
            </a:r>
            <a:r>
              <a:rPr lang="en-US" sz="1600" dirty="0">
                <a:solidFill>
                  <a:schemeClr val="tx1"/>
                </a:solidFill>
              </a:rPr>
              <a:t>. </a:t>
            </a:r>
          </a:p>
          <a:p>
            <a:pPr algn="ctr"/>
            <a:endParaRPr lang="en-US" sz="1600" dirty="0">
              <a:solidFill>
                <a:schemeClr val="tx1"/>
              </a:solidFill>
            </a:endParaRPr>
          </a:p>
        </p:txBody>
      </p:sp>
    </p:spTree>
    <p:extLst>
      <p:ext uri="{BB962C8B-B14F-4D97-AF65-F5344CB8AC3E}">
        <p14:creationId xmlns:p14="http://schemas.microsoft.com/office/powerpoint/2010/main" val="8450068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0AC8241C-A47E-B61D-D4FD-83EC1D278473}"/>
              </a:ext>
            </a:extLst>
          </p:cNvPr>
          <p:cNvSpPr>
            <a:spLocks noGrp="1"/>
          </p:cNvSpPr>
          <p:nvPr>
            <p:ph idx="1"/>
          </p:nvPr>
        </p:nvSpPr>
        <p:spPr/>
        <p:txBody>
          <a:bodyPr/>
          <a:lstStyle/>
          <a:p>
            <a:endParaRPr lang="fr-FR" dirty="0"/>
          </a:p>
          <a:p>
            <a:pPr marL="0" indent="0">
              <a:buNone/>
            </a:pPr>
            <a:r>
              <a:rPr lang="en-US" sz="1600" b="1" dirty="0">
                <a:solidFill>
                  <a:schemeClr val="accent6">
                    <a:lumMod val="50000"/>
                  </a:schemeClr>
                </a:solidFill>
              </a:rPr>
              <a:t>Art L. L.1152-1Code du travail   </a:t>
            </a:r>
            <a:r>
              <a:rPr lang="en-US" sz="1600" dirty="0"/>
              <a:t>« Des </a:t>
            </a:r>
            <a:r>
              <a:rPr lang="en-US" sz="1600" b="1" dirty="0" err="1"/>
              <a:t>agissements</a:t>
            </a:r>
            <a:r>
              <a:rPr lang="en-US" sz="1600" b="1" dirty="0"/>
              <a:t> </a:t>
            </a:r>
            <a:r>
              <a:rPr lang="en-US" sz="1600" b="1" dirty="0" err="1"/>
              <a:t>répétés</a:t>
            </a:r>
            <a:r>
              <a:rPr lang="en-US" sz="1600" b="1" dirty="0"/>
              <a:t> </a:t>
            </a:r>
            <a:r>
              <a:rPr lang="en-US" sz="1600" dirty="0" err="1"/>
              <a:t>ayant</a:t>
            </a:r>
            <a:r>
              <a:rPr lang="en-US" sz="1600" dirty="0"/>
              <a:t> pour </a:t>
            </a:r>
            <a:r>
              <a:rPr lang="en-US" sz="1600" dirty="0" err="1"/>
              <a:t>objet</a:t>
            </a:r>
            <a:r>
              <a:rPr lang="en-US" sz="1600" dirty="0"/>
              <a:t> </a:t>
            </a:r>
            <a:r>
              <a:rPr lang="en-US" sz="1600" dirty="0" err="1"/>
              <a:t>ou</a:t>
            </a:r>
            <a:r>
              <a:rPr lang="en-US" sz="1600" dirty="0"/>
              <a:t> pour </a:t>
            </a:r>
            <a:r>
              <a:rPr lang="en-US" sz="1600" dirty="0" err="1"/>
              <a:t>effet</a:t>
            </a:r>
            <a:r>
              <a:rPr lang="en-US" sz="1600" dirty="0"/>
              <a:t> </a:t>
            </a:r>
            <a:r>
              <a:rPr lang="en-US" sz="1600" dirty="0" err="1"/>
              <a:t>une</a:t>
            </a:r>
            <a:r>
              <a:rPr lang="en-US" sz="1600" dirty="0"/>
              <a:t> </a:t>
            </a:r>
            <a:r>
              <a:rPr lang="en-US" sz="1600" b="1" dirty="0" err="1"/>
              <a:t>dégradation</a:t>
            </a:r>
            <a:r>
              <a:rPr lang="en-US" sz="1600" b="1" dirty="0"/>
              <a:t> des conditions de travail </a:t>
            </a:r>
            <a:r>
              <a:rPr lang="en-US" sz="1600" dirty="0"/>
              <a:t>susceptible de </a:t>
            </a:r>
            <a:r>
              <a:rPr lang="en-US" sz="1600" b="1" dirty="0"/>
              <a:t>porter </a:t>
            </a:r>
            <a:r>
              <a:rPr lang="en-US" sz="1600" b="1" dirty="0" err="1"/>
              <a:t>atteinte</a:t>
            </a:r>
            <a:r>
              <a:rPr lang="en-US" sz="1600" b="1" dirty="0"/>
              <a:t> aux droits </a:t>
            </a:r>
            <a:r>
              <a:rPr lang="en-US" sz="1600" dirty="0"/>
              <a:t>et à la </a:t>
            </a:r>
            <a:r>
              <a:rPr lang="en-US" sz="1600" b="1" dirty="0" err="1"/>
              <a:t>dignité</a:t>
            </a:r>
            <a:r>
              <a:rPr lang="en-US" sz="1600" b="1" dirty="0"/>
              <a:t> du </a:t>
            </a:r>
            <a:r>
              <a:rPr lang="en-US" sz="1600" b="1" dirty="0" err="1"/>
              <a:t>salarié</a:t>
            </a:r>
            <a:r>
              <a:rPr lang="en-US" sz="1600" dirty="0"/>
              <a:t>, </a:t>
            </a:r>
            <a:r>
              <a:rPr lang="en-US" sz="1600" b="1" dirty="0" err="1"/>
              <a:t>d'altérer</a:t>
            </a:r>
            <a:r>
              <a:rPr lang="en-US" sz="1600" b="1" dirty="0"/>
              <a:t> </a:t>
            </a:r>
            <a:r>
              <a:rPr lang="en-US" sz="1600" b="1" dirty="0" err="1"/>
              <a:t>sa</a:t>
            </a:r>
            <a:r>
              <a:rPr lang="en-US" sz="1600" b="1" dirty="0"/>
              <a:t> santé physique </a:t>
            </a:r>
            <a:r>
              <a:rPr lang="en-US" sz="1600" b="1" dirty="0" err="1"/>
              <a:t>ou</a:t>
            </a:r>
            <a:r>
              <a:rPr lang="en-US" sz="1600" b="1" dirty="0"/>
              <a:t> </a:t>
            </a:r>
            <a:r>
              <a:rPr lang="en-US" sz="1600" b="1" dirty="0" err="1"/>
              <a:t>mentale</a:t>
            </a:r>
            <a:r>
              <a:rPr lang="en-US" sz="1600" b="1" dirty="0"/>
              <a:t> </a:t>
            </a:r>
            <a:r>
              <a:rPr lang="en-US" sz="1600" dirty="0" err="1"/>
              <a:t>ou</a:t>
            </a:r>
            <a:r>
              <a:rPr lang="en-US" sz="1600" dirty="0"/>
              <a:t> de </a:t>
            </a:r>
            <a:r>
              <a:rPr lang="en-US" sz="1600" b="1" dirty="0" err="1"/>
              <a:t>compromettre</a:t>
            </a:r>
            <a:r>
              <a:rPr lang="en-US" sz="1600" b="1" dirty="0"/>
              <a:t> son avenir </a:t>
            </a:r>
            <a:r>
              <a:rPr lang="en-US" sz="1600" b="1" dirty="0" err="1"/>
              <a:t>professionnel</a:t>
            </a:r>
            <a:r>
              <a:rPr lang="en-US" sz="1600" dirty="0"/>
              <a:t>. »</a:t>
            </a:r>
          </a:p>
          <a:p>
            <a:pPr marL="0" indent="0">
              <a:buNone/>
            </a:pPr>
            <a:r>
              <a:rPr lang="en-US" sz="1600" dirty="0"/>
              <a:t>Pour </a:t>
            </a:r>
            <a:r>
              <a:rPr lang="en-US" sz="1600" dirty="0" err="1"/>
              <a:t>qu'il</a:t>
            </a:r>
            <a:r>
              <a:rPr lang="en-US" sz="1600" dirty="0"/>
              <a:t> y </a:t>
            </a:r>
            <a:r>
              <a:rPr lang="en-US" sz="1600" dirty="0" err="1"/>
              <a:t>ait</a:t>
            </a:r>
            <a:r>
              <a:rPr lang="en-US" sz="1600" dirty="0"/>
              <a:t> </a:t>
            </a:r>
            <a:r>
              <a:rPr lang="en-US" sz="1600" dirty="0" err="1"/>
              <a:t>harcèlement</a:t>
            </a:r>
            <a:r>
              <a:rPr lang="en-US" sz="1600" dirty="0"/>
              <a:t> moral, </a:t>
            </a:r>
            <a:r>
              <a:rPr lang="en-US" sz="1600" dirty="0" err="1"/>
              <a:t>plusieurs</a:t>
            </a:r>
            <a:r>
              <a:rPr lang="en-US" sz="1600" dirty="0"/>
              <a:t> </a:t>
            </a:r>
            <a:r>
              <a:rPr lang="en-US" sz="1600" dirty="0" err="1"/>
              <a:t>éléments</a:t>
            </a:r>
            <a:r>
              <a:rPr lang="en-US" sz="1600" dirty="0"/>
              <a:t> </a:t>
            </a:r>
            <a:r>
              <a:rPr lang="en-US" sz="1600" dirty="0" err="1"/>
              <a:t>sont</a:t>
            </a:r>
            <a:r>
              <a:rPr lang="en-US" sz="1600" dirty="0"/>
              <a:t> </a:t>
            </a:r>
            <a:r>
              <a:rPr lang="en-US" sz="1600" dirty="0" err="1"/>
              <a:t>généralement</a:t>
            </a:r>
            <a:r>
              <a:rPr lang="en-US" sz="1600" dirty="0"/>
              <a:t> </a:t>
            </a:r>
            <a:r>
              <a:rPr lang="en-US" sz="1600" dirty="0" err="1"/>
              <a:t>réunis</a:t>
            </a:r>
            <a:r>
              <a:rPr lang="en-US" sz="1600" dirty="0"/>
              <a:t> :</a:t>
            </a:r>
          </a:p>
          <a:p>
            <a:r>
              <a:rPr lang="en-US" sz="1600" dirty="0"/>
              <a:t>Des </a:t>
            </a:r>
            <a:r>
              <a:rPr lang="en-US" sz="1600" dirty="0" err="1"/>
              <a:t>agissements</a:t>
            </a:r>
            <a:r>
              <a:rPr lang="en-US" sz="1600" dirty="0"/>
              <a:t> </a:t>
            </a:r>
            <a:r>
              <a:rPr lang="en-US" sz="1600" dirty="0" err="1"/>
              <a:t>répétés</a:t>
            </a:r>
            <a:r>
              <a:rPr lang="en-US" sz="1600" dirty="0"/>
              <a:t> (remarques, </a:t>
            </a:r>
            <a:r>
              <a:rPr lang="en-US" sz="1600" dirty="0" err="1"/>
              <a:t>comportements</a:t>
            </a:r>
            <a:r>
              <a:rPr lang="en-US" sz="1600" dirty="0"/>
              <a:t>, decisions, attitudes…)</a:t>
            </a:r>
          </a:p>
          <a:p>
            <a:r>
              <a:rPr lang="en-US" sz="1600" dirty="0"/>
              <a:t>Une degradation des conditions de travail :</a:t>
            </a:r>
          </a:p>
          <a:p>
            <a:r>
              <a:rPr lang="en-US" sz="1600" dirty="0"/>
              <a:t>Un impact </a:t>
            </a:r>
            <a:r>
              <a:rPr lang="en-US" sz="1600" dirty="0" err="1"/>
              <a:t>potentiel</a:t>
            </a:r>
            <a:r>
              <a:rPr lang="en-US" sz="1600" dirty="0"/>
              <a:t> </a:t>
            </a:r>
            <a:r>
              <a:rPr lang="en-US" sz="1600" dirty="0" err="1"/>
              <a:t>ou</a:t>
            </a:r>
            <a:r>
              <a:rPr lang="en-US" sz="1600" dirty="0"/>
              <a:t> reel sur :</a:t>
            </a:r>
          </a:p>
          <a:p>
            <a:pPr lvl="1"/>
            <a:r>
              <a:rPr lang="en-US" sz="1600" dirty="0"/>
              <a:t>La santé physique </a:t>
            </a:r>
            <a:r>
              <a:rPr lang="en-US" sz="1600" dirty="0" err="1"/>
              <a:t>ou</a:t>
            </a:r>
            <a:r>
              <a:rPr lang="en-US" sz="1600" dirty="0"/>
              <a:t> </a:t>
            </a:r>
            <a:r>
              <a:rPr lang="en-US" sz="1600" dirty="0" err="1"/>
              <a:t>psychique</a:t>
            </a:r>
            <a:endParaRPr lang="en-US" sz="1600" dirty="0"/>
          </a:p>
          <a:p>
            <a:pPr lvl="1"/>
            <a:r>
              <a:rPr lang="en-US" sz="1600" dirty="0"/>
              <a:t>La </a:t>
            </a:r>
            <a:r>
              <a:rPr lang="en-US" sz="1600" dirty="0" err="1"/>
              <a:t>dignité</a:t>
            </a:r>
            <a:endParaRPr lang="en-US" sz="1600" dirty="0"/>
          </a:p>
          <a:p>
            <a:pPr lvl="1"/>
            <a:r>
              <a:rPr lang="en-US" sz="1600" dirty="0"/>
              <a:t>Les droits du </a:t>
            </a:r>
            <a:r>
              <a:rPr lang="en-US" sz="1600" dirty="0" err="1"/>
              <a:t>salarié</a:t>
            </a:r>
            <a:endParaRPr lang="en-US" sz="1600" dirty="0"/>
          </a:p>
          <a:p>
            <a:pPr lvl="1"/>
            <a:r>
              <a:rPr lang="en-US" sz="1600" dirty="0"/>
              <a:t>Son avenir </a:t>
            </a:r>
            <a:r>
              <a:rPr lang="en-US" sz="1600" dirty="0" err="1"/>
              <a:t>professionnel</a:t>
            </a:r>
            <a:r>
              <a:rPr lang="en-US" sz="1600" dirty="0"/>
              <a:t>  </a:t>
            </a:r>
          </a:p>
          <a:p>
            <a:pPr marL="0" indent="0">
              <a:buNone/>
            </a:pPr>
            <a:endParaRPr lang="en-US" sz="1600" dirty="0"/>
          </a:p>
        </p:txBody>
      </p:sp>
      <p:sp>
        <p:nvSpPr>
          <p:cNvPr id="4" name="Espace réservé de la date 3">
            <a:extLst>
              <a:ext uri="{FF2B5EF4-FFF2-40B4-BE49-F238E27FC236}">
                <a16:creationId xmlns:a16="http://schemas.microsoft.com/office/drawing/2014/main" id="{E04C8E0C-05E7-3FA1-5C78-6632432D709F}"/>
              </a:ext>
            </a:extLst>
          </p:cNvPr>
          <p:cNvSpPr>
            <a:spLocks noGrp="1"/>
          </p:cNvSpPr>
          <p:nvPr>
            <p:ph type="dt" sz="half" idx="10"/>
          </p:nvPr>
        </p:nvSpPr>
        <p:spPr/>
        <p:txBody>
          <a:bodyPr/>
          <a:lstStyle/>
          <a:p>
            <a:r>
              <a:rPr lang="fr-FR" dirty="0"/>
              <a:t>Juillet 2026</a:t>
            </a:r>
            <a:endParaRPr lang="en-US" dirty="0"/>
          </a:p>
        </p:txBody>
      </p:sp>
      <p:sp>
        <p:nvSpPr>
          <p:cNvPr id="6" name="Espace réservé du numéro de diapositive 5">
            <a:extLst>
              <a:ext uri="{FF2B5EF4-FFF2-40B4-BE49-F238E27FC236}">
                <a16:creationId xmlns:a16="http://schemas.microsoft.com/office/drawing/2014/main" id="{F4674E0D-7665-CBB9-E575-90D02FE4BE7F}"/>
              </a:ext>
            </a:extLst>
          </p:cNvPr>
          <p:cNvSpPr>
            <a:spLocks noGrp="1"/>
          </p:cNvSpPr>
          <p:nvPr>
            <p:ph type="sldNum" sz="quarter" idx="12"/>
          </p:nvPr>
        </p:nvSpPr>
        <p:spPr/>
        <p:txBody>
          <a:bodyPr/>
          <a:lstStyle/>
          <a:p>
            <a:fld id="{B9713C8C-8E70-45D5-AE59-23E60168254E}" type="slidenum">
              <a:rPr lang="en-US" smtClean="0"/>
              <a:t>7</a:t>
            </a:fld>
            <a:endParaRPr lang="en-US" dirty="0"/>
          </a:p>
        </p:txBody>
      </p:sp>
      <p:sp>
        <p:nvSpPr>
          <p:cNvPr id="7" name="Titre 1">
            <a:extLst>
              <a:ext uri="{FF2B5EF4-FFF2-40B4-BE49-F238E27FC236}">
                <a16:creationId xmlns:a16="http://schemas.microsoft.com/office/drawing/2014/main" id="{B7EC17C7-7C4A-C80F-00C0-94508189FB94}"/>
              </a:ext>
            </a:extLst>
          </p:cNvPr>
          <p:cNvSpPr>
            <a:spLocks noGrp="1"/>
          </p:cNvSpPr>
          <p:nvPr>
            <p:ph type="title"/>
          </p:nvPr>
        </p:nvSpPr>
        <p:spPr>
          <a:xfrm>
            <a:off x="838200" y="365125"/>
            <a:ext cx="10515600" cy="1325563"/>
          </a:xfrm>
        </p:spPr>
        <p:txBody>
          <a:bodyPr anchor="ctr">
            <a:normAutofit/>
          </a:bodyPr>
          <a:lstStyle/>
          <a:p>
            <a:r>
              <a:rPr lang="fr-FR" dirty="0"/>
              <a:t>2.Comprendre les RPS – les violences internes- Focus sur le harcèlement moral</a:t>
            </a:r>
            <a:endParaRPr lang="en-US" dirty="0"/>
          </a:p>
        </p:txBody>
      </p:sp>
      <p:sp>
        <p:nvSpPr>
          <p:cNvPr id="8" name="Rectangle 7">
            <a:extLst>
              <a:ext uri="{FF2B5EF4-FFF2-40B4-BE49-F238E27FC236}">
                <a16:creationId xmlns:a16="http://schemas.microsoft.com/office/drawing/2014/main" id="{C54CB5A1-222C-5D2D-832C-CFE21BAE97A8}"/>
              </a:ext>
            </a:extLst>
          </p:cNvPr>
          <p:cNvSpPr/>
          <p:nvPr/>
        </p:nvSpPr>
        <p:spPr>
          <a:xfrm>
            <a:off x="231006" y="1612231"/>
            <a:ext cx="2223435" cy="79889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1400" dirty="0"/>
              <a:t>L’essentiel de </a:t>
            </a:r>
            <a:endParaRPr lang="en-US" sz="1400" dirty="0"/>
          </a:p>
        </p:txBody>
      </p:sp>
      <p:pic>
        <p:nvPicPr>
          <p:cNvPr id="10" name="Image 9">
            <a:extLst>
              <a:ext uri="{FF2B5EF4-FFF2-40B4-BE49-F238E27FC236}">
                <a16:creationId xmlns:a16="http://schemas.microsoft.com/office/drawing/2014/main" id="{8B538479-ABD8-4D9B-ACAD-C57C3B823D53}"/>
              </a:ext>
            </a:extLst>
          </p:cNvPr>
          <p:cNvPicPr>
            <a:picLocks noChangeAspect="1"/>
          </p:cNvPicPr>
          <p:nvPr/>
        </p:nvPicPr>
        <p:blipFill>
          <a:blip r:embed="rId3"/>
          <a:stretch>
            <a:fillRect/>
          </a:stretch>
        </p:blipFill>
        <p:spPr>
          <a:xfrm>
            <a:off x="1685140" y="1612231"/>
            <a:ext cx="596931" cy="901746"/>
          </a:xfrm>
          <a:prstGeom prst="rect">
            <a:avLst/>
          </a:prstGeom>
        </p:spPr>
      </p:pic>
    </p:spTree>
    <p:extLst>
      <p:ext uri="{BB962C8B-B14F-4D97-AF65-F5344CB8AC3E}">
        <p14:creationId xmlns:p14="http://schemas.microsoft.com/office/powerpoint/2010/main" val="27019329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E4464F40-A655-142F-6DAF-F507AF2C2B22}"/>
              </a:ext>
            </a:extLst>
          </p:cNvPr>
          <p:cNvSpPr>
            <a:spLocks noGrp="1"/>
          </p:cNvSpPr>
          <p:nvPr>
            <p:ph idx="1"/>
          </p:nvPr>
        </p:nvSpPr>
        <p:spPr/>
        <p:txBody>
          <a:bodyPr>
            <a:normAutofit/>
          </a:bodyPr>
          <a:lstStyle/>
          <a:p>
            <a:pPr marL="0" indent="0">
              <a:buNone/>
            </a:pPr>
            <a:r>
              <a:rPr lang="en-US" sz="1700" dirty="0"/>
              <a:t>Les </a:t>
            </a:r>
            <a:r>
              <a:rPr lang="en-US" sz="1700" dirty="0" err="1"/>
              <a:t>comportements</a:t>
            </a:r>
            <a:r>
              <a:rPr lang="en-US" sz="1700" dirty="0"/>
              <a:t> </a:t>
            </a:r>
            <a:r>
              <a:rPr lang="en-US" sz="1700" dirty="0" err="1"/>
              <a:t>suivants</a:t>
            </a:r>
            <a:r>
              <a:rPr lang="en-US" sz="1700" dirty="0"/>
              <a:t> </a:t>
            </a:r>
            <a:r>
              <a:rPr lang="en-US" sz="1700" dirty="0" err="1"/>
              <a:t>peuvent</a:t>
            </a:r>
            <a:r>
              <a:rPr lang="en-US" sz="1700" dirty="0"/>
              <a:t>, </a:t>
            </a:r>
            <a:r>
              <a:rPr lang="en-US" sz="1700" dirty="0" err="1"/>
              <a:t>lorsqu'ils</a:t>
            </a:r>
            <a:r>
              <a:rPr lang="en-US" sz="1700" dirty="0"/>
              <a:t> </a:t>
            </a:r>
            <a:r>
              <a:rPr lang="en-US" sz="1700" dirty="0" err="1"/>
              <a:t>sont</a:t>
            </a:r>
            <a:r>
              <a:rPr lang="en-US" sz="1700" dirty="0"/>
              <a:t> </a:t>
            </a:r>
            <a:r>
              <a:rPr lang="en-US" sz="1700" dirty="0" err="1"/>
              <a:t>répétés</a:t>
            </a:r>
            <a:r>
              <a:rPr lang="en-US" sz="1700" dirty="0"/>
              <a:t>, </a:t>
            </a:r>
            <a:r>
              <a:rPr lang="en-US" sz="1700" dirty="0" err="1"/>
              <a:t>constituer</a:t>
            </a:r>
            <a:r>
              <a:rPr lang="en-US" sz="1700" dirty="0"/>
              <a:t> du </a:t>
            </a:r>
            <a:r>
              <a:rPr lang="en-US" sz="1700" dirty="0" err="1"/>
              <a:t>harcèlement</a:t>
            </a:r>
            <a:r>
              <a:rPr lang="en-US" sz="1700" dirty="0"/>
              <a:t> moral </a:t>
            </a:r>
          </a:p>
          <a:p>
            <a:pPr marL="0" indent="0">
              <a:buNone/>
            </a:pPr>
            <a:endParaRPr lang="en-US" dirty="0"/>
          </a:p>
          <a:p>
            <a:pPr marL="0" indent="0">
              <a:buNone/>
            </a:pPr>
            <a:endParaRPr lang="en-US" dirty="0"/>
          </a:p>
          <a:p>
            <a:pPr marL="0" indent="0">
              <a:buNone/>
            </a:pPr>
            <a:endParaRPr lang="en-US" dirty="0"/>
          </a:p>
          <a:p>
            <a:pPr marL="0" indent="0">
              <a:buNone/>
            </a:pPr>
            <a:endParaRPr lang="en-US" dirty="0"/>
          </a:p>
        </p:txBody>
      </p:sp>
      <p:sp>
        <p:nvSpPr>
          <p:cNvPr id="4" name="Espace réservé de la date 3">
            <a:extLst>
              <a:ext uri="{FF2B5EF4-FFF2-40B4-BE49-F238E27FC236}">
                <a16:creationId xmlns:a16="http://schemas.microsoft.com/office/drawing/2014/main" id="{305A63DF-7E1E-5BA2-3A4D-8F0F697F1A09}"/>
              </a:ext>
            </a:extLst>
          </p:cNvPr>
          <p:cNvSpPr>
            <a:spLocks noGrp="1"/>
          </p:cNvSpPr>
          <p:nvPr>
            <p:ph type="dt" sz="half" idx="10"/>
          </p:nvPr>
        </p:nvSpPr>
        <p:spPr/>
        <p:txBody>
          <a:bodyPr/>
          <a:lstStyle/>
          <a:p>
            <a:r>
              <a:rPr lang="fr-FR" dirty="0"/>
              <a:t>Juillet 2026</a:t>
            </a:r>
            <a:endParaRPr lang="en-US" dirty="0"/>
          </a:p>
        </p:txBody>
      </p:sp>
      <p:sp>
        <p:nvSpPr>
          <p:cNvPr id="6" name="Espace réservé du numéro de diapositive 5">
            <a:extLst>
              <a:ext uri="{FF2B5EF4-FFF2-40B4-BE49-F238E27FC236}">
                <a16:creationId xmlns:a16="http://schemas.microsoft.com/office/drawing/2014/main" id="{09A30612-8070-8C37-06EA-0C3D04EF84C6}"/>
              </a:ext>
            </a:extLst>
          </p:cNvPr>
          <p:cNvSpPr>
            <a:spLocks noGrp="1"/>
          </p:cNvSpPr>
          <p:nvPr>
            <p:ph type="sldNum" sz="quarter" idx="12"/>
          </p:nvPr>
        </p:nvSpPr>
        <p:spPr/>
        <p:txBody>
          <a:bodyPr/>
          <a:lstStyle/>
          <a:p>
            <a:fld id="{B9713C8C-8E70-45D5-AE59-23E60168254E}" type="slidenum">
              <a:rPr lang="en-US" smtClean="0"/>
              <a:t>8</a:t>
            </a:fld>
            <a:endParaRPr lang="en-US" dirty="0"/>
          </a:p>
        </p:txBody>
      </p:sp>
      <p:sp>
        <p:nvSpPr>
          <p:cNvPr id="8" name="Ellipse 7">
            <a:extLst>
              <a:ext uri="{FF2B5EF4-FFF2-40B4-BE49-F238E27FC236}">
                <a16:creationId xmlns:a16="http://schemas.microsoft.com/office/drawing/2014/main" id="{7C982915-6D27-524A-0610-0157735817BB}"/>
              </a:ext>
            </a:extLst>
          </p:cNvPr>
          <p:cNvSpPr/>
          <p:nvPr/>
        </p:nvSpPr>
        <p:spPr>
          <a:xfrm>
            <a:off x="3964305" y="4056646"/>
            <a:ext cx="3522846" cy="1106905"/>
          </a:xfrm>
          <a:prstGeom prst="ellipse">
            <a:avLst/>
          </a:prstGeom>
          <a:solidFill>
            <a:schemeClr val="tx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rPr>
              <a:t>Fixation </a:t>
            </a:r>
            <a:r>
              <a:rPr lang="en-US" dirty="0" err="1">
                <a:solidFill>
                  <a:schemeClr val="tx1"/>
                </a:solidFill>
              </a:rPr>
              <a:t>d'objectifs</a:t>
            </a:r>
            <a:r>
              <a:rPr lang="en-US" dirty="0">
                <a:solidFill>
                  <a:schemeClr val="tx1"/>
                </a:solidFill>
              </a:rPr>
              <a:t> </a:t>
            </a:r>
            <a:r>
              <a:rPr lang="en-US" dirty="0" err="1">
                <a:solidFill>
                  <a:schemeClr val="tx1"/>
                </a:solidFill>
              </a:rPr>
              <a:t>irréalistes</a:t>
            </a:r>
            <a:r>
              <a:rPr lang="en-US" dirty="0">
                <a:solidFill>
                  <a:schemeClr val="tx1"/>
                </a:solidFill>
              </a:rPr>
              <a:t> </a:t>
            </a:r>
            <a:r>
              <a:rPr lang="en-US" dirty="0" err="1">
                <a:solidFill>
                  <a:schemeClr val="tx1"/>
                </a:solidFill>
              </a:rPr>
              <a:t>ou</a:t>
            </a:r>
            <a:r>
              <a:rPr lang="en-US" dirty="0">
                <a:solidFill>
                  <a:schemeClr val="tx1"/>
                </a:solidFill>
              </a:rPr>
              <a:t> </a:t>
            </a:r>
            <a:r>
              <a:rPr lang="en-US" dirty="0" err="1">
                <a:solidFill>
                  <a:schemeClr val="tx1"/>
                </a:solidFill>
              </a:rPr>
              <a:t>contradictoires</a:t>
            </a:r>
            <a:endParaRPr lang="en-US" dirty="0">
              <a:solidFill>
                <a:schemeClr val="tx1"/>
              </a:solidFill>
            </a:endParaRPr>
          </a:p>
        </p:txBody>
      </p:sp>
      <p:sp>
        <p:nvSpPr>
          <p:cNvPr id="9" name="Ellipse 8">
            <a:extLst>
              <a:ext uri="{FF2B5EF4-FFF2-40B4-BE49-F238E27FC236}">
                <a16:creationId xmlns:a16="http://schemas.microsoft.com/office/drawing/2014/main" id="{DD738424-1E33-F6D0-8E84-C0EDF7A5E5AB}"/>
              </a:ext>
            </a:extLst>
          </p:cNvPr>
          <p:cNvSpPr/>
          <p:nvPr/>
        </p:nvSpPr>
        <p:spPr>
          <a:xfrm>
            <a:off x="3769294" y="2552391"/>
            <a:ext cx="2692266" cy="1487904"/>
          </a:xfrm>
          <a:prstGeom prst="ellipse">
            <a:avLst/>
          </a:prstGeom>
          <a:solidFill>
            <a:schemeClr val="tx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dirty="0">
              <a:solidFill>
                <a:schemeClr val="tx1"/>
              </a:solidFill>
            </a:endParaRPr>
          </a:p>
          <a:p>
            <a:endParaRPr lang="en-US" dirty="0">
              <a:solidFill>
                <a:schemeClr val="tx1"/>
              </a:solidFill>
            </a:endParaRPr>
          </a:p>
          <a:p>
            <a:pPr algn="ctr"/>
            <a:r>
              <a:rPr lang="en-US" dirty="0">
                <a:solidFill>
                  <a:schemeClr val="tx1"/>
                </a:solidFill>
              </a:rPr>
              <a:t>Critiques </a:t>
            </a:r>
            <a:r>
              <a:rPr lang="en-US" dirty="0" err="1">
                <a:solidFill>
                  <a:schemeClr val="tx1"/>
                </a:solidFill>
              </a:rPr>
              <a:t>systématiques</a:t>
            </a:r>
            <a:r>
              <a:rPr lang="en-US" dirty="0">
                <a:solidFill>
                  <a:schemeClr val="tx1"/>
                </a:solidFill>
              </a:rPr>
              <a:t> et </a:t>
            </a:r>
            <a:r>
              <a:rPr lang="en-US" dirty="0" err="1">
                <a:solidFill>
                  <a:schemeClr val="tx1"/>
                </a:solidFill>
              </a:rPr>
              <a:t>injustifiées</a:t>
            </a:r>
            <a:r>
              <a:rPr lang="en-US" dirty="0">
                <a:solidFill>
                  <a:schemeClr val="tx1"/>
                </a:solidFill>
              </a:rPr>
              <a:t>;</a:t>
            </a:r>
          </a:p>
          <a:p>
            <a:endParaRPr lang="en-US" dirty="0"/>
          </a:p>
          <a:p>
            <a:endParaRPr lang="en-US" dirty="0"/>
          </a:p>
        </p:txBody>
      </p:sp>
      <p:sp>
        <p:nvSpPr>
          <p:cNvPr id="10" name="Ellipse 9">
            <a:extLst>
              <a:ext uri="{FF2B5EF4-FFF2-40B4-BE49-F238E27FC236}">
                <a16:creationId xmlns:a16="http://schemas.microsoft.com/office/drawing/2014/main" id="{8C697115-9EE4-69D7-943F-55077CCEF3DD}"/>
              </a:ext>
            </a:extLst>
          </p:cNvPr>
          <p:cNvSpPr/>
          <p:nvPr/>
        </p:nvSpPr>
        <p:spPr>
          <a:xfrm>
            <a:off x="6459354" y="2437123"/>
            <a:ext cx="3522846" cy="1106905"/>
          </a:xfrm>
          <a:prstGeom prst="ellipse">
            <a:avLst/>
          </a:prstGeom>
          <a:solidFill>
            <a:schemeClr val="tx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rPr>
              <a:t>Humiliations </a:t>
            </a:r>
            <a:r>
              <a:rPr lang="en-US" dirty="0" err="1">
                <a:solidFill>
                  <a:schemeClr val="tx1"/>
                </a:solidFill>
              </a:rPr>
              <a:t>ou</a:t>
            </a:r>
            <a:r>
              <a:rPr lang="en-US" dirty="0">
                <a:solidFill>
                  <a:schemeClr val="tx1"/>
                </a:solidFill>
              </a:rPr>
              <a:t> </a:t>
            </a:r>
            <a:r>
              <a:rPr lang="en-US" dirty="0" err="1">
                <a:solidFill>
                  <a:schemeClr val="tx1"/>
                </a:solidFill>
              </a:rPr>
              <a:t>moqueries</a:t>
            </a:r>
            <a:r>
              <a:rPr lang="en-US" dirty="0">
                <a:solidFill>
                  <a:schemeClr val="tx1"/>
                </a:solidFill>
              </a:rPr>
              <a:t> </a:t>
            </a:r>
            <a:r>
              <a:rPr lang="en-US" dirty="0" err="1">
                <a:solidFill>
                  <a:schemeClr val="tx1"/>
                </a:solidFill>
              </a:rPr>
              <a:t>répétées</a:t>
            </a:r>
            <a:r>
              <a:rPr lang="en-US" dirty="0">
                <a:solidFill>
                  <a:schemeClr val="tx1"/>
                </a:solidFill>
              </a:rPr>
              <a:t>;</a:t>
            </a:r>
          </a:p>
          <a:p>
            <a:endParaRPr lang="en-US" dirty="0"/>
          </a:p>
        </p:txBody>
      </p:sp>
      <p:sp>
        <p:nvSpPr>
          <p:cNvPr id="11" name="Ellipse 10">
            <a:extLst>
              <a:ext uri="{FF2B5EF4-FFF2-40B4-BE49-F238E27FC236}">
                <a16:creationId xmlns:a16="http://schemas.microsoft.com/office/drawing/2014/main" id="{B5A4EC65-DD0F-D2F5-EA4A-2A05EFD814BB}"/>
              </a:ext>
            </a:extLst>
          </p:cNvPr>
          <p:cNvSpPr/>
          <p:nvPr/>
        </p:nvSpPr>
        <p:spPr>
          <a:xfrm>
            <a:off x="151097" y="4091940"/>
            <a:ext cx="3813208" cy="1307264"/>
          </a:xfrm>
          <a:prstGeom prst="ellipse">
            <a:avLst/>
          </a:prstGeom>
          <a:solidFill>
            <a:schemeClr val="tx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err="1">
                <a:solidFill>
                  <a:schemeClr val="tx1"/>
                </a:solidFill>
              </a:rPr>
              <a:t>Retrait</a:t>
            </a:r>
            <a:r>
              <a:rPr lang="en-US" dirty="0">
                <a:solidFill>
                  <a:schemeClr val="tx1"/>
                </a:solidFill>
              </a:rPr>
              <a:t> </a:t>
            </a:r>
            <a:r>
              <a:rPr lang="en-US" dirty="0" err="1">
                <a:solidFill>
                  <a:schemeClr val="tx1"/>
                </a:solidFill>
              </a:rPr>
              <a:t>progressif</a:t>
            </a:r>
            <a:r>
              <a:rPr lang="en-US" dirty="0">
                <a:solidFill>
                  <a:schemeClr val="tx1"/>
                </a:solidFill>
              </a:rPr>
              <a:t> des missions </a:t>
            </a:r>
            <a:r>
              <a:rPr lang="en-US" dirty="0" err="1">
                <a:solidFill>
                  <a:schemeClr val="tx1"/>
                </a:solidFill>
              </a:rPr>
              <a:t>ou</a:t>
            </a:r>
            <a:r>
              <a:rPr lang="en-US" dirty="0">
                <a:solidFill>
                  <a:schemeClr val="tx1"/>
                </a:solidFill>
              </a:rPr>
              <a:t> au contraire surcharge excessive de travail</a:t>
            </a:r>
          </a:p>
        </p:txBody>
      </p:sp>
      <p:sp>
        <p:nvSpPr>
          <p:cNvPr id="12" name="Ellipse 11">
            <a:extLst>
              <a:ext uri="{FF2B5EF4-FFF2-40B4-BE49-F238E27FC236}">
                <a16:creationId xmlns:a16="http://schemas.microsoft.com/office/drawing/2014/main" id="{66671944-4AF3-BBE0-4F43-870CDDA5B284}"/>
              </a:ext>
            </a:extLst>
          </p:cNvPr>
          <p:cNvSpPr/>
          <p:nvPr/>
        </p:nvSpPr>
        <p:spPr>
          <a:xfrm>
            <a:off x="63770" y="2536040"/>
            <a:ext cx="3993280" cy="1623945"/>
          </a:xfrm>
          <a:prstGeom prst="ellipse">
            <a:avLst/>
          </a:prstGeom>
          <a:solidFill>
            <a:schemeClr val="tx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err="1">
                <a:solidFill>
                  <a:schemeClr val="tx1"/>
                </a:solidFill>
              </a:rPr>
              <a:t>Refus</a:t>
            </a:r>
            <a:r>
              <a:rPr lang="en-US" dirty="0">
                <a:solidFill>
                  <a:schemeClr val="tx1"/>
                </a:solidFill>
              </a:rPr>
              <a:t> de </a:t>
            </a:r>
            <a:r>
              <a:rPr lang="en-US" dirty="0" err="1">
                <a:solidFill>
                  <a:schemeClr val="tx1"/>
                </a:solidFill>
              </a:rPr>
              <a:t>communiquer</a:t>
            </a:r>
            <a:r>
              <a:rPr lang="en-US" dirty="0">
                <a:solidFill>
                  <a:schemeClr val="tx1"/>
                </a:solidFill>
              </a:rPr>
              <a:t> </a:t>
            </a:r>
            <a:r>
              <a:rPr lang="en-US" dirty="0" err="1">
                <a:solidFill>
                  <a:schemeClr val="tx1"/>
                </a:solidFill>
              </a:rPr>
              <a:t>ou</a:t>
            </a:r>
            <a:r>
              <a:rPr lang="en-US" dirty="0">
                <a:solidFill>
                  <a:schemeClr val="tx1"/>
                </a:solidFill>
              </a:rPr>
              <a:t> de </a:t>
            </a:r>
            <a:r>
              <a:rPr lang="en-US" dirty="0" err="1">
                <a:solidFill>
                  <a:schemeClr val="tx1"/>
                </a:solidFill>
              </a:rPr>
              <a:t>transmettre</a:t>
            </a:r>
            <a:r>
              <a:rPr lang="en-US" dirty="0">
                <a:solidFill>
                  <a:schemeClr val="tx1"/>
                </a:solidFill>
              </a:rPr>
              <a:t> les </a:t>
            </a:r>
            <a:r>
              <a:rPr lang="en-US" dirty="0" err="1">
                <a:solidFill>
                  <a:schemeClr val="tx1"/>
                </a:solidFill>
              </a:rPr>
              <a:t>informations</a:t>
            </a:r>
            <a:r>
              <a:rPr lang="en-US" dirty="0">
                <a:solidFill>
                  <a:schemeClr val="tx1"/>
                </a:solidFill>
              </a:rPr>
              <a:t> </a:t>
            </a:r>
            <a:r>
              <a:rPr lang="en-US" dirty="0" err="1">
                <a:solidFill>
                  <a:schemeClr val="tx1"/>
                </a:solidFill>
              </a:rPr>
              <a:t>nécessaires</a:t>
            </a:r>
            <a:r>
              <a:rPr lang="en-US" dirty="0">
                <a:solidFill>
                  <a:schemeClr val="tx1"/>
                </a:solidFill>
              </a:rPr>
              <a:t> au travail </a:t>
            </a:r>
          </a:p>
        </p:txBody>
      </p:sp>
      <p:sp>
        <p:nvSpPr>
          <p:cNvPr id="13" name="Titre 1">
            <a:extLst>
              <a:ext uri="{FF2B5EF4-FFF2-40B4-BE49-F238E27FC236}">
                <a16:creationId xmlns:a16="http://schemas.microsoft.com/office/drawing/2014/main" id="{6590472C-F10A-7ECA-DBC1-59B06CAD401C}"/>
              </a:ext>
            </a:extLst>
          </p:cNvPr>
          <p:cNvSpPr>
            <a:spLocks noGrp="1"/>
          </p:cNvSpPr>
          <p:nvPr>
            <p:ph type="title"/>
          </p:nvPr>
        </p:nvSpPr>
        <p:spPr>
          <a:xfrm>
            <a:off x="838200" y="365125"/>
            <a:ext cx="10515600" cy="1325563"/>
          </a:xfrm>
        </p:spPr>
        <p:txBody>
          <a:bodyPr anchor="ctr">
            <a:normAutofit/>
          </a:bodyPr>
          <a:lstStyle/>
          <a:p>
            <a:r>
              <a:rPr lang="fr-FR" dirty="0"/>
              <a:t>2.Comprendre les RPS – les violences internes- Focus sur le harcèlement moral</a:t>
            </a:r>
            <a:endParaRPr lang="en-US" dirty="0"/>
          </a:p>
        </p:txBody>
      </p:sp>
      <p:sp>
        <p:nvSpPr>
          <p:cNvPr id="14" name="Ellipse 13">
            <a:extLst>
              <a:ext uri="{FF2B5EF4-FFF2-40B4-BE49-F238E27FC236}">
                <a16:creationId xmlns:a16="http://schemas.microsoft.com/office/drawing/2014/main" id="{1BB05AAB-9DA2-479F-C8C5-A534E462E7DD}"/>
              </a:ext>
            </a:extLst>
          </p:cNvPr>
          <p:cNvSpPr/>
          <p:nvPr/>
        </p:nvSpPr>
        <p:spPr>
          <a:xfrm>
            <a:off x="6755331" y="3342698"/>
            <a:ext cx="3522846" cy="1106905"/>
          </a:xfrm>
          <a:prstGeom prst="ellipse">
            <a:avLst/>
          </a:prstGeom>
          <a:solidFill>
            <a:schemeClr val="tx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err="1">
                <a:solidFill>
                  <a:schemeClr val="tx1"/>
                </a:solidFill>
              </a:rPr>
              <a:t>Isolement</a:t>
            </a:r>
            <a:r>
              <a:rPr lang="en-US" dirty="0">
                <a:solidFill>
                  <a:schemeClr val="tx1"/>
                </a:solidFill>
              </a:rPr>
              <a:t> </a:t>
            </a:r>
            <a:r>
              <a:rPr lang="en-US" dirty="0" err="1">
                <a:solidFill>
                  <a:schemeClr val="tx1"/>
                </a:solidFill>
              </a:rPr>
              <a:t>volontaire</a:t>
            </a:r>
            <a:r>
              <a:rPr lang="en-US" dirty="0">
                <a:solidFill>
                  <a:schemeClr val="tx1"/>
                </a:solidFill>
              </a:rPr>
              <a:t> du </a:t>
            </a:r>
            <a:r>
              <a:rPr lang="en-US" dirty="0" err="1">
                <a:solidFill>
                  <a:schemeClr val="tx1"/>
                </a:solidFill>
              </a:rPr>
              <a:t>salarié</a:t>
            </a:r>
            <a:r>
              <a:rPr lang="en-US" dirty="0">
                <a:solidFill>
                  <a:schemeClr val="tx1"/>
                </a:solidFill>
              </a:rPr>
              <a:t>;</a:t>
            </a:r>
          </a:p>
        </p:txBody>
      </p:sp>
      <p:sp>
        <p:nvSpPr>
          <p:cNvPr id="15" name="Ellipse 14">
            <a:extLst>
              <a:ext uri="{FF2B5EF4-FFF2-40B4-BE49-F238E27FC236}">
                <a16:creationId xmlns:a16="http://schemas.microsoft.com/office/drawing/2014/main" id="{8843B78C-BBDA-4961-7B68-341C9EFE38CB}"/>
              </a:ext>
            </a:extLst>
          </p:cNvPr>
          <p:cNvSpPr/>
          <p:nvPr/>
        </p:nvSpPr>
        <p:spPr>
          <a:xfrm>
            <a:off x="3769294" y="5466911"/>
            <a:ext cx="3522846" cy="1106905"/>
          </a:xfrm>
          <a:prstGeom prst="ellipse">
            <a:avLst/>
          </a:prstGeom>
          <a:solidFill>
            <a:schemeClr val="tx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Surveillance excessive</a:t>
            </a:r>
          </a:p>
        </p:txBody>
      </p:sp>
      <p:sp>
        <p:nvSpPr>
          <p:cNvPr id="16" name="Ellipse 15">
            <a:extLst>
              <a:ext uri="{FF2B5EF4-FFF2-40B4-BE49-F238E27FC236}">
                <a16:creationId xmlns:a16="http://schemas.microsoft.com/office/drawing/2014/main" id="{FE8A4E84-150D-F399-F333-DCA03F1FCBDB}"/>
              </a:ext>
            </a:extLst>
          </p:cNvPr>
          <p:cNvSpPr/>
          <p:nvPr/>
        </p:nvSpPr>
        <p:spPr>
          <a:xfrm>
            <a:off x="6988144" y="4377638"/>
            <a:ext cx="3522846" cy="1106905"/>
          </a:xfrm>
          <a:prstGeom prst="ellipse">
            <a:avLst/>
          </a:prstGeom>
          <a:solidFill>
            <a:schemeClr val="tx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Menaces, intimidations </a:t>
            </a:r>
            <a:r>
              <a:rPr lang="en-US" dirty="0" err="1">
                <a:solidFill>
                  <a:schemeClr val="tx1"/>
                </a:solidFill>
              </a:rPr>
              <a:t>ou</a:t>
            </a:r>
            <a:r>
              <a:rPr lang="en-US" dirty="0">
                <a:solidFill>
                  <a:schemeClr val="tx1"/>
                </a:solidFill>
              </a:rPr>
              <a:t> pressions </a:t>
            </a:r>
            <a:r>
              <a:rPr lang="en-US" dirty="0" err="1">
                <a:solidFill>
                  <a:schemeClr val="tx1"/>
                </a:solidFill>
              </a:rPr>
              <a:t>permanentes</a:t>
            </a:r>
            <a:endParaRPr lang="en-US" dirty="0">
              <a:solidFill>
                <a:schemeClr val="tx1"/>
              </a:solidFill>
            </a:endParaRPr>
          </a:p>
        </p:txBody>
      </p:sp>
      <p:sp>
        <p:nvSpPr>
          <p:cNvPr id="17" name="Ellipse 16">
            <a:extLst>
              <a:ext uri="{FF2B5EF4-FFF2-40B4-BE49-F238E27FC236}">
                <a16:creationId xmlns:a16="http://schemas.microsoft.com/office/drawing/2014/main" id="{2EA0C14B-FE72-0E63-91B2-CC292D86836C}"/>
              </a:ext>
            </a:extLst>
          </p:cNvPr>
          <p:cNvSpPr/>
          <p:nvPr/>
        </p:nvSpPr>
        <p:spPr>
          <a:xfrm>
            <a:off x="6988144" y="5645038"/>
            <a:ext cx="3522846" cy="1106905"/>
          </a:xfrm>
          <a:prstGeom prst="ellipse">
            <a:avLst/>
          </a:prstGeom>
          <a:solidFill>
            <a:schemeClr val="tx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err="1">
                <a:solidFill>
                  <a:schemeClr val="tx1"/>
                </a:solidFill>
              </a:rPr>
              <a:t>Dénigrement</a:t>
            </a:r>
            <a:r>
              <a:rPr lang="en-US" dirty="0">
                <a:solidFill>
                  <a:schemeClr val="tx1"/>
                </a:solidFill>
              </a:rPr>
              <a:t> </a:t>
            </a:r>
            <a:r>
              <a:rPr lang="en-US" dirty="0" err="1">
                <a:solidFill>
                  <a:schemeClr val="tx1"/>
                </a:solidFill>
              </a:rPr>
              <a:t>devant</a:t>
            </a:r>
            <a:r>
              <a:rPr lang="en-US" dirty="0">
                <a:solidFill>
                  <a:schemeClr val="tx1"/>
                </a:solidFill>
              </a:rPr>
              <a:t> les </a:t>
            </a:r>
            <a:r>
              <a:rPr lang="en-US" dirty="0" err="1">
                <a:solidFill>
                  <a:schemeClr val="tx1"/>
                </a:solidFill>
              </a:rPr>
              <a:t>collègues</a:t>
            </a:r>
            <a:r>
              <a:rPr lang="en-US" dirty="0">
                <a:solidFill>
                  <a:schemeClr val="tx1"/>
                </a:solidFill>
              </a:rPr>
              <a:t> </a:t>
            </a:r>
            <a:r>
              <a:rPr lang="en-US" dirty="0" err="1">
                <a:solidFill>
                  <a:schemeClr val="tx1"/>
                </a:solidFill>
              </a:rPr>
              <a:t>ou</a:t>
            </a:r>
            <a:r>
              <a:rPr lang="en-US" dirty="0">
                <a:solidFill>
                  <a:schemeClr val="tx1"/>
                </a:solidFill>
              </a:rPr>
              <a:t> les clients</a:t>
            </a:r>
          </a:p>
        </p:txBody>
      </p:sp>
      <p:sp>
        <p:nvSpPr>
          <p:cNvPr id="18" name="Ellipse 17">
            <a:extLst>
              <a:ext uri="{FF2B5EF4-FFF2-40B4-BE49-F238E27FC236}">
                <a16:creationId xmlns:a16="http://schemas.microsoft.com/office/drawing/2014/main" id="{F6BB3E3A-7EE6-252A-197A-E80DD8151A87}"/>
              </a:ext>
            </a:extLst>
          </p:cNvPr>
          <p:cNvSpPr/>
          <p:nvPr/>
        </p:nvSpPr>
        <p:spPr>
          <a:xfrm>
            <a:off x="1196643" y="5312668"/>
            <a:ext cx="3522846" cy="1261148"/>
          </a:xfrm>
          <a:prstGeom prst="ellipse">
            <a:avLst/>
          </a:prstGeom>
          <a:solidFill>
            <a:schemeClr val="tx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Remise </a:t>
            </a:r>
            <a:r>
              <a:rPr lang="en-US" dirty="0" err="1">
                <a:solidFill>
                  <a:schemeClr val="tx1"/>
                </a:solidFill>
              </a:rPr>
              <a:t>en</a:t>
            </a:r>
            <a:r>
              <a:rPr lang="en-US" dirty="0">
                <a:solidFill>
                  <a:schemeClr val="tx1"/>
                </a:solidFill>
              </a:rPr>
              <a:t> cause </a:t>
            </a:r>
            <a:r>
              <a:rPr lang="en-US" dirty="0" err="1">
                <a:solidFill>
                  <a:schemeClr val="tx1"/>
                </a:solidFill>
              </a:rPr>
              <a:t>permanente</a:t>
            </a:r>
            <a:r>
              <a:rPr lang="en-US" dirty="0">
                <a:solidFill>
                  <a:schemeClr val="tx1"/>
                </a:solidFill>
              </a:rPr>
              <a:t> des </a:t>
            </a:r>
            <a:r>
              <a:rPr lang="en-US" dirty="0" err="1">
                <a:solidFill>
                  <a:schemeClr val="tx1"/>
                </a:solidFill>
              </a:rPr>
              <a:t>compétences</a:t>
            </a:r>
            <a:r>
              <a:rPr lang="en-US" dirty="0">
                <a:solidFill>
                  <a:schemeClr val="tx1"/>
                </a:solidFill>
              </a:rPr>
              <a:t> </a:t>
            </a:r>
            <a:r>
              <a:rPr lang="en-US" dirty="0" err="1">
                <a:solidFill>
                  <a:schemeClr val="tx1"/>
                </a:solidFill>
              </a:rPr>
              <a:t>professionnelles</a:t>
            </a:r>
            <a:endParaRPr lang="en-US" dirty="0">
              <a:solidFill>
                <a:schemeClr val="tx1"/>
              </a:solidFill>
            </a:endParaRPr>
          </a:p>
        </p:txBody>
      </p:sp>
    </p:spTree>
    <p:extLst>
      <p:ext uri="{BB962C8B-B14F-4D97-AF65-F5344CB8AC3E}">
        <p14:creationId xmlns:p14="http://schemas.microsoft.com/office/powerpoint/2010/main" val="4073079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1">
            <a:extLst>
              <a:ext uri="{FF2B5EF4-FFF2-40B4-BE49-F238E27FC236}">
                <a16:creationId xmlns:a16="http://schemas.microsoft.com/office/drawing/2014/main" id="{40A144A9-9462-45AE-A63E-D54F63C2C895}"/>
              </a:ext>
            </a:extLst>
          </p:cNvPr>
          <p:cNvSpPr>
            <a:spLocks noGrp="1"/>
          </p:cNvSpPr>
          <p:nvPr>
            <p:ph type="title"/>
          </p:nvPr>
        </p:nvSpPr>
        <p:spPr>
          <a:xfrm>
            <a:off x="838200" y="365125"/>
            <a:ext cx="10515600" cy="1325563"/>
          </a:xfrm>
        </p:spPr>
        <p:txBody>
          <a:bodyPr anchor="ctr">
            <a:normAutofit/>
          </a:bodyPr>
          <a:lstStyle/>
          <a:p>
            <a:r>
              <a:rPr lang="fr-FR" dirty="0"/>
              <a:t>2.Comprendre les RPS – les violences internes- Focus sur le harcèlement moral</a:t>
            </a:r>
            <a:endParaRPr lang="en-US" dirty="0"/>
          </a:p>
        </p:txBody>
      </p:sp>
      <p:sp>
        <p:nvSpPr>
          <p:cNvPr id="3" name="Espace réservé du contenu 2">
            <a:extLst>
              <a:ext uri="{FF2B5EF4-FFF2-40B4-BE49-F238E27FC236}">
                <a16:creationId xmlns:a16="http://schemas.microsoft.com/office/drawing/2014/main" id="{F809AFCE-BE42-0482-35AF-6AA8EE96647B}"/>
              </a:ext>
            </a:extLst>
          </p:cNvPr>
          <p:cNvSpPr>
            <a:spLocks noGrp="1"/>
          </p:cNvSpPr>
          <p:nvPr>
            <p:ph sz="half" idx="1"/>
          </p:nvPr>
        </p:nvSpPr>
        <p:spPr>
          <a:xfrm>
            <a:off x="838200" y="2011680"/>
            <a:ext cx="4937760" cy="4160520"/>
          </a:xfrm>
        </p:spPr>
        <p:txBody>
          <a:bodyPr>
            <a:normAutofit lnSpcReduction="10000"/>
          </a:bodyPr>
          <a:lstStyle/>
          <a:p>
            <a:pPr marL="0" indent="0">
              <a:lnSpc>
                <a:spcPct val="90000"/>
              </a:lnSpc>
              <a:buNone/>
            </a:pPr>
            <a:r>
              <a:rPr lang="fr-FR" sz="1800" b="1" dirty="0"/>
              <a:t>Qui peut être l’auteur du harcèlement ? </a:t>
            </a:r>
          </a:p>
          <a:p>
            <a:pPr marL="0" indent="0">
              <a:lnSpc>
                <a:spcPct val="90000"/>
              </a:lnSpc>
              <a:buNone/>
            </a:pPr>
            <a:endParaRPr lang="fr-FR" sz="1800" b="1" dirty="0"/>
          </a:p>
          <a:p>
            <a:pPr marL="0" indent="0">
              <a:lnSpc>
                <a:spcPct val="90000"/>
              </a:lnSpc>
              <a:buNone/>
            </a:pPr>
            <a:r>
              <a:rPr lang="en-US" sz="1800" dirty="0"/>
              <a:t>Le </a:t>
            </a:r>
            <a:r>
              <a:rPr lang="en-US" sz="1800" dirty="0" err="1"/>
              <a:t>harcèlement</a:t>
            </a:r>
            <a:r>
              <a:rPr lang="en-US" sz="1800" dirty="0"/>
              <a:t> moral </a:t>
            </a:r>
            <a:r>
              <a:rPr lang="en-US" sz="1800" dirty="0" err="1"/>
              <a:t>peut</a:t>
            </a:r>
            <a:r>
              <a:rPr lang="en-US" sz="1800" dirty="0"/>
              <a:t> </a:t>
            </a:r>
            <a:r>
              <a:rPr lang="en-US" sz="1800" dirty="0" err="1"/>
              <a:t>être</a:t>
            </a:r>
            <a:r>
              <a:rPr lang="en-US" sz="1800" dirty="0"/>
              <a:t> </a:t>
            </a:r>
            <a:r>
              <a:rPr lang="en-US" sz="1800" dirty="0" err="1"/>
              <a:t>exercé</a:t>
            </a:r>
            <a:r>
              <a:rPr lang="en-US" sz="1800" dirty="0"/>
              <a:t> :</a:t>
            </a:r>
          </a:p>
          <a:p>
            <a:pPr>
              <a:lnSpc>
                <a:spcPct val="90000"/>
              </a:lnSpc>
            </a:pPr>
            <a:r>
              <a:rPr lang="en-US" sz="1800" dirty="0"/>
              <a:t>par un supérieur </a:t>
            </a:r>
            <a:r>
              <a:rPr lang="en-US" sz="1800" dirty="0" err="1"/>
              <a:t>hiérarchique</a:t>
            </a:r>
            <a:r>
              <a:rPr lang="en-US" sz="1800" dirty="0"/>
              <a:t> ;</a:t>
            </a:r>
          </a:p>
          <a:p>
            <a:pPr>
              <a:lnSpc>
                <a:spcPct val="90000"/>
              </a:lnSpc>
            </a:pPr>
            <a:r>
              <a:rPr lang="en-US" sz="1800" dirty="0"/>
              <a:t>par un </a:t>
            </a:r>
            <a:r>
              <a:rPr lang="en-US" sz="1800" dirty="0" err="1"/>
              <a:t>collègue</a:t>
            </a:r>
            <a:endParaRPr lang="en-US" sz="1800" dirty="0"/>
          </a:p>
          <a:p>
            <a:pPr>
              <a:lnSpc>
                <a:spcPct val="90000"/>
              </a:lnSpc>
            </a:pPr>
            <a:r>
              <a:rPr lang="en-US" sz="1800" dirty="0"/>
              <a:t>par un </a:t>
            </a:r>
            <a:r>
              <a:rPr lang="en-US" sz="1800" dirty="0" err="1"/>
              <a:t>subordonné</a:t>
            </a:r>
            <a:r>
              <a:rPr lang="en-US" sz="1800" dirty="0"/>
              <a:t> (</a:t>
            </a:r>
            <a:r>
              <a:rPr lang="en-US" sz="1800" dirty="0" err="1"/>
              <a:t>harcèlement</a:t>
            </a:r>
            <a:r>
              <a:rPr lang="en-US" sz="1800" dirty="0"/>
              <a:t> ascendant) </a:t>
            </a:r>
          </a:p>
          <a:p>
            <a:pPr>
              <a:lnSpc>
                <a:spcPct val="90000"/>
              </a:lnSpc>
            </a:pPr>
            <a:r>
              <a:rPr lang="en-US" sz="1800" dirty="0"/>
              <a:t>par </a:t>
            </a:r>
            <a:r>
              <a:rPr lang="en-US" sz="1800" dirty="0" err="1"/>
              <a:t>plusieurs</a:t>
            </a:r>
            <a:r>
              <a:rPr lang="en-US" sz="1800" dirty="0"/>
              <a:t> </a:t>
            </a:r>
            <a:r>
              <a:rPr lang="en-US" sz="1800" dirty="0" err="1"/>
              <a:t>personnes</a:t>
            </a:r>
            <a:r>
              <a:rPr lang="en-US" sz="1800" dirty="0"/>
              <a:t> </a:t>
            </a:r>
            <a:r>
              <a:rPr lang="en-US" sz="1800" dirty="0" err="1"/>
              <a:t>agissant</a:t>
            </a:r>
            <a:r>
              <a:rPr lang="en-US" sz="1800" dirty="0"/>
              <a:t> ensemble</a:t>
            </a:r>
          </a:p>
          <a:p>
            <a:pPr>
              <a:lnSpc>
                <a:spcPct val="90000"/>
              </a:lnSpc>
            </a:pPr>
            <a:r>
              <a:rPr lang="en-US" sz="1800" dirty="0" err="1"/>
              <a:t>parfois</a:t>
            </a:r>
            <a:r>
              <a:rPr lang="en-US" sz="1800" dirty="0"/>
              <a:t> par des </a:t>
            </a:r>
            <a:r>
              <a:rPr lang="en-US" sz="1800" dirty="0" err="1"/>
              <a:t>personnes</a:t>
            </a:r>
            <a:r>
              <a:rPr lang="en-US" sz="1800" dirty="0"/>
              <a:t> </a:t>
            </a:r>
            <a:r>
              <a:rPr lang="en-US" sz="1800" dirty="0" err="1"/>
              <a:t>extérieures</a:t>
            </a:r>
            <a:r>
              <a:rPr lang="en-US" sz="1800" dirty="0"/>
              <a:t> à </a:t>
            </a:r>
            <a:r>
              <a:rPr lang="en-US" sz="1800" dirty="0" err="1"/>
              <a:t>l'entreprise</a:t>
            </a:r>
            <a:r>
              <a:rPr lang="en-US" sz="1800" dirty="0"/>
              <a:t> (clients, </a:t>
            </a:r>
            <a:r>
              <a:rPr lang="en-US" sz="1800" dirty="0" err="1"/>
              <a:t>usagers</a:t>
            </a:r>
            <a:r>
              <a:rPr lang="en-US" sz="1800" dirty="0"/>
              <a:t>, </a:t>
            </a:r>
            <a:r>
              <a:rPr lang="en-US" sz="1800" dirty="0" err="1"/>
              <a:t>fournisseurs</a:t>
            </a:r>
            <a:r>
              <a:rPr lang="en-US" sz="1800" dirty="0"/>
              <a:t>), </a:t>
            </a:r>
            <a:r>
              <a:rPr lang="en-US" sz="1800" dirty="0" err="1"/>
              <a:t>si</a:t>
            </a:r>
            <a:r>
              <a:rPr lang="en-US" sz="1800" dirty="0"/>
              <a:t> </a:t>
            </a:r>
            <a:r>
              <a:rPr lang="en-US" sz="1800" dirty="0" err="1"/>
              <a:t>l'employeur</a:t>
            </a:r>
            <a:r>
              <a:rPr lang="en-US" sz="1800" dirty="0"/>
              <a:t> ne </a:t>
            </a:r>
            <a:r>
              <a:rPr lang="en-US" sz="1800" dirty="0" err="1"/>
              <a:t>prend</a:t>
            </a:r>
            <a:r>
              <a:rPr lang="en-US" sz="1800" dirty="0"/>
              <a:t> </a:t>
            </a:r>
            <a:r>
              <a:rPr lang="en-US" sz="1800" dirty="0" err="1"/>
              <a:t>aucune</a:t>
            </a:r>
            <a:r>
              <a:rPr lang="en-US" sz="1800" dirty="0"/>
              <a:t> </a:t>
            </a:r>
            <a:r>
              <a:rPr lang="en-US" sz="1800" dirty="0" err="1"/>
              <a:t>mesure</a:t>
            </a:r>
            <a:r>
              <a:rPr lang="en-US" sz="1800" dirty="0"/>
              <a:t> de protection ;</a:t>
            </a:r>
          </a:p>
          <a:p>
            <a:pPr>
              <a:lnSpc>
                <a:spcPct val="90000"/>
              </a:lnSpc>
            </a:pPr>
            <a:endParaRPr lang="en-US" sz="1800" dirty="0"/>
          </a:p>
        </p:txBody>
      </p:sp>
      <p:pic>
        <p:nvPicPr>
          <p:cNvPr id="9" name="Image 8">
            <a:extLst>
              <a:ext uri="{FF2B5EF4-FFF2-40B4-BE49-F238E27FC236}">
                <a16:creationId xmlns:a16="http://schemas.microsoft.com/office/drawing/2014/main" id="{632213C1-78BB-2266-D90D-4E7BBA9A33BD}"/>
              </a:ext>
            </a:extLst>
          </p:cNvPr>
          <p:cNvPicPr>
            <a:picLocks noChangeAspect="1"/>
          </p:cNvPicPr>
          <p:nvPr/>
        </p:nvPicPr>
        <p:blipFill>
          <a:blip r:embed="rId2"/>
          <a:stretch>
            <a:fillRect/>
          </a:stretch>
        </p:blipFill>
        <p:spPr>
          <a:xfrm>
            <a:off x="6419088" y="2485521"/>
            <a:ext cx="4937760" cy="3212837"/>
          </a:xfrm>
          <a:prstGeom prst="rect">
            <a:avLst/>
          </a:prstGeom>
          <a:noFill/>
        </p:spPr>
      </p:pic>
      <p:sp>
        <p:nvSpPr>
          <p:cNvPr id="4" name="Espace réservé de la date 3">
            <a:extLst>
              <a:ext uri="{FF2B5EF4-FFF2-40B4-BE49-F238E27FC236}">
                <a16:creationId xmlns:a16="http://schemas.microsoft.com/office/drawing/2014/main" id="{C1061604-93C1-CAD9-496A-B845EED8A662}"/>
              </a:ext>
            </a:extLst>
          </p:cNvPr>
          <p:cNvSpPr>
            <a:spLocks noGrp="1"/>
          </p:cNvSpPr>
          <p:nvPr>
            <p:ph type="dt" sz="half" idx="10"/>
          </p:nvPr>
        </p:nvSpPr>
        <p:spPr>
          <a:xfrm>
            <a:off x="838200" y="6356350"/>
            <a:ext cx="2743200" cy="365125"/>
          </a:xfrm>
        </p:spPr>
        <p:txBody>
          <a:bodyPr anchor="ctr">
            <a:normAutofit/>
          </a:bodyPr>
          <a:lstStyle/>
          <a:p>
            <a:pPr>
              <a:spcAft>
                <a:spcPts val="600"/>
              </a:spcAft>
            </a:pPr>
            <a:r>
              <a:rPr lang="fr-FR" dirty="0"/>
              <a:t>Juillet 2026</a:t>
            </a:r>
            <a:endParaRPr lang="en-US" dirty="0"/>
          </a:p>
        </p:txBody>
      </p:sp>
      <p:sp>
        <p:nvSpPr>
          <p:cNvPr id="6" name="Espace réservé du numéro de diapositive 5">
            <a:extLst>
              <a:ext uri="{FF2B5EF4-FFF2-40B4-BE49-F238E27FC236}">
                <a16:creationId xmlns:a16="http://schemas.microsoft.com/office/drawing/2014/main" id="{033A4DF1-878B-3F39-C551-FD74780FED31}"/>
              </a:ext>
            </a:extLst>
          </p:cNvPr>
          <p:cNvSpPr>
            <a:spLocks noGrp="1"/>
          </p:cNvSpPr>
          <p:nvPr>
            <p:ph type="sldNum" sz="quarter" idx="12"/>
          </p:nvPr>
        </p:nvSpPr>
        <p:spPr>
          <a:xfrm>
            <a:off x="8610600" y="6356350"/>
            <a:ext cx="2743200" cy="365125"/>
          </a:xfrm>
        </p:spPr>
        <p:txBody>
          <a:bodyPr anchor="ctr">
            <a:normAutofit/>
          </a:bodyPr>
          <a:lstStyle/>
          <a:p>
            <a:pPr>
              <a:spcAft>
                <a:spcPts val="600"/>
              </a:spcAft>
            </a:pPr>
            <a:fld id="{B9713C8C-8E70-45D5-AE59-23E60168254E}" type="slidenum">
              <a:rPr lang="en-US" smtClean="0"/>
              <a:pPr>
                <a:spcAft>
                  <a:spcPts val="600"/>
                </a:spcAft>
              </a:pPr>
              <a:t>9</a:t>
            </a:fld>
            <a:endParaRPr lang="en-US"/>
          </a:p>
        </p:txBody>
      </p:sp>
    </p:spTree>
    <p:extLst>
      <p:ext uri="{BB962C8B-B14F-4D97-AF65-F5344CB8AC3E}">
        <p14:creationId xmlns:p14="http://schemas.microsoft.com/office/powerpoint/2010/main" val="219667789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S_PPT_DBNAME" val="Journée d'études FNAS-RPS-1[20260811141711967].mdb"/>
  <p:tag name="ARS_RESPONSE_PERSONNUM" val="9"/>
</p:tagLst>
</file>

<file path=ppt/tags/tag10.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TYPE" val="ctColumn"/>
  <p:tag name="ARS_CHARTPARA_DATAFORMAT" val="ltNumberValueAndPercent"/>
  <p:tag name="ARS_CHARTPARA_SHOWTIME" val="csStop"/>
  <p:tag name="ARS_CHARTPARA_NUMBERDEC" val="0"/>
  <p:tag name="ARS_CHARTPARA_DATAPERCENTBASE" val="crResponse"/>
  <p:tag name="ARS_CHARTPARA_PERCENTDEC" val="2"/>
  <p:tag name="ARS_CHARTPARA_SHOW3D" val="1"/>
  <p:tag name="ARS_CHARTPARA_SHOWWINDOW" val="0"/>
  <p:tag name="ARS_CHARTPOINTWIDTH" val="0.5"/>
  <p:tag name="ARS_CHARTSHOWITEMTEXT" val="0"/>
  <p:tag name="ARS_CHARTPARA_TEXTCHARTSPACEORLINE" val="0"/>
  <p:tag name="ARS_CHARTPARA_TEXTCHARTTYPEBYLINE" val="0"/>
  <p:tag name="ARS_CHARTPARA_CHARTVALUEISVOTEDCOUNT" val="0"/>
</p:tagLst>
</file>

<file path=ppt/tags/tag11.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TYPE" val="ctColumn"/>
  <p:tag name="ARS_CHARTPARA_DATAFORMAT" val="ltNumberValueAndPercent"/>
  <p:tag name="ARS_CHARTPARA_SHOWTIME" val="csStop"/>
  <p:tag name="ARS_CHARTPARA_NUMBERDEC" val="0"/>
  <p:tag name="ARS_CHARTPARA_DATAPERCENTBASE" val="crResponse"/>
  <p:tag name="ARS_CHARTPARA_PERCENTDEC" val="2"/>
  <p:tag name="ARS_CHARTPARA_SHOW3D" val="1"/>
  <p:tag name="ARS_CHARTPARA_SHOWWINDOW" val="0"/>
  <p:tag name="ARS_CHARTPOINTWIDTH" val="0.5"/>
  <p:tag name="ARS_CHARTSHOWITEMTEXT" val="0"/>
  <p:tag name="ARS_CHARTPARA_TEXTCHARTSPACEORLINE" val="0"/>
  <p:tag name="ARS_CHARTPARA_TEXTCHARTTYPEBYLINE" val="0"/>
  <p:tag name="ARS_CHARTPARA_CHARTVALUEISVOTEDCOUNT" val="0"/>
</p:tagLst>
</file>

<file path=ppt/tags/tag2.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TYPE" val="ctColumn"/>
  <p:tag name="ARS_CHARTPARA_DATAFORMAT" val="ltNumberValueAndPercent"/>
  <p:tag name="ARS_CHARTPARA_SHOWTIME" val="csStop"/>
  <p:tag name="ARS_CHARTPARA_NUMBERDEC" val="0"/>
  <p:tag name="ARS_CHARTPARA_DATAPERCENTBASE" val="crResponse"/>
  <p:tag name="ARS_CHARTPARA_PERCENTDEC" val="2"/>
  <p:tag name="ARS_CHARTPARA_SHOW3D" val="1"/>
  <p:tag name="ARS_CHARTPARA_SHOWWINDOW" val="0"/>
  <p:tag name="ARS_CHARTPOINTWIDTH" val="0.5"/>
  <p:tag name="ARS_CHARTSHOWITEMTEXT" val="0"/>
  <p:tag name="ARS_CHARTPARA_TEXTCHARTSPACEORLINE" val="0"/>
  <p:tag name="ARS_CHARTPARA_TEXTCHARTTYPEBYLINE" val="0"/>
  <p:tag name="ARS_CHARTPARA_CHARTVALUEISVOTEDCOUNT" val="0"/>
</p:tagLst>
</file>

<file path=ppt/tags/tag3.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TYPE" val="ctColumn"/>
  <p:tag name="ARS_CHARTPARA_DATAFORMAT" val="ltNumberValueAndPercent"/>
  <p:tag name="ARS_CHARTPARA_SHOWTIME" val="csStop"/>
  <p:tag name="ARS_CHARTPARA_NUMBERDEC" val="0"/>
  <p:tag name="ARS_CHARTPARA_DATAPERCENTBASE" val="crResponse"/>
  <p:tag name="ARS_CHARTPARA_PERCENTDEC" val="2"/>
  <p:tag name="ARS_CHARTPARA_SHOW3D" val="1"/>
  <p:tag name="ARS_CHARTPARA_SHOWWINDOW" val="0"/>
  <p:tag name="ARS_CHARTPOINTWIDTH" val="0.5"/>
  <p:tag name="ARS_CHARTSHOWITEMTEXT" val="0"/>
  <p:tag name="ARS_CHARTPARA_TEXTCHARTSPACEORLINE" val="0"/>
  <p:tag name="ARS_CHARTPARA_TEXTCHARTTYPEBYLINE" val="0"/>
  <p:tag name="ARS_CHARTPARA_CHARTVALUEISVOTEDCOUNT" val="0"/>
</p:tagLst>
</file>

<file path=ppt/tags/tag4.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TYPE" val="ctColumn"/>
  <p:tag name="ARS_CHARTPARA_DATAFORMAT" val="ltNumberValueAndPercent"/>
  <p:tag name="ARS_CHARTPARA_SHOWTIME" val="csStop"/>
  <p:tag name="ARS_CHARTPARA_NUMBERDEC" val="0"/>
  <p:tag name="ARS_CHARTPARA_DATAPERCENTBASE" val="crResponse"/>
  <p:tag name="ARS_CHARTPARA_PERCENTDEC" val="2"/>
  <p:tag name="ARS_CHARTPARA_SHOW3D" val="1"/>
  <p:tag name="ARS_CHARTPARA_SHOWWINDOW" val="0"/>
  <p:tag name="ARS_CHARTPOINTWIDTH" val="0.5"/>
  <p:tag name="ARS_CHARTSHOWITEMTEXT" val="0"/>
  <p:tag name="ARS_CHARTPARA_TEXTCHARTSPACEORLINE" val="0"/>
  <p:tag name="ARS_CHARTPARA_TEXTCHARTTYPEBYLINE" val="0"/>
  <p:tag name="ARS_CHARTPARA_CHARTVALUEISVOTEDCOUNT" val="0"/>
</p:tagLst>
</file>

<file path=ppt/tags/tag5.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TYPE" val="ctColumn"/>
  <p:tag name="ARS_CHARTPARA_DATAFORMAT" val="ltNumberValueAndPercent"/>
  <p:tag name="ARS_CHARTPARA_SHOWTIME" val="csStop"/>
  <p:tag name="ARS_CHARTPARA_NUMBERDEC" val="0"/>
  <p:tag name="ARS_CHARTPARA_DATAPERCENTBASE" val="crResponse"/>
  <p:tag name="ARS_CHARTPARA_PERCENTDEC" val="2"/>
  <p:tag name="ARS_CHARTPARA_SHOW3D" val="1"/>
  <p:tag name="ARS_CHARTPARA_SHOWWINDOW" val="0"/>
  <p:tag name="ARS_CHARTPOINTWIDTH" val="0.5"/>
  <p:tag name="ARS_CHARTSHOWITEMTEXT" val="0"/>
  <p:tag name="ARS_CHARTPARA_TEXTCHARTSPACEORLINE" val="0"/>
  <p:tag name="ARS_CHARTPARA_TEXTCHARTTYPEBYLINE" val="0"/>
  <p:tag name="ARS_CHARTPARA_CHARTVALUEISVOTEDCOUNT" val="0"/>
</p:tagLst>
</file>

<file path=ppt/tags/tag6.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TYPE" val="ctColumn"/>
  <p:tag name="ARS_CHARTPARA_DATAFORMAT" val="ltNumberValueAndPercent"/>
  <p:tag name="ARS_CHARTPARA_SHOWTIME" val="csStop"/>
  <p:tag name="ARS_CHARTPARA_NUMBERDEC" val="0"/>
  <p:tag name="ARS_CHARTPARA_DATAPERCENTBASE" val="crResponse"/>
  <p:tag name="ARS_CHARTPARA_PERCENTDEC" val="2"/>
  <p:tag name="ARS_CHARTPARA_SHOW3D" val="1"/>
  <p:tag name="ARS_CHARTPARA_SHOWWINDOW" val="0"/>
  <p:tag name="ARS_CHARTPOINTWIDTH" val="0.5"/>
  <p:tag name="ARS_CHARTSHOWITEMTEXT" val="0"/>
  <p:tag name="ARS_CHARTPARA_TEXTCHARTSPACEORLINE" val="0"/>
  <p:tag name="ARS_CHARTPARA_TEXTCHARTTYPEBYLINE" val="0"/>
  <p:tag name="ARS_CHARTPARA_CHARTVALUEISVOTEDCOUNT" val="0"/>
</p:tagLst>
</file>

<file path=ppt/tags/tag7.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TYPE" val="ctColumn"/>
  <p:tag name="ARS_CHARTPARA_DATAFORMAT" val="ltNumberValueAndPercent"/>
  <p:tag name="ARS_CHARTPARA_SHOWTIME" val="csStop"/>
  <p:tag name="ARS_CHARTPARA_NUMBERDEC" val="0"/>
  <p:tag name="ARS_CHARTPARA_DATAPERCENTBASE" val="crResponse"/>
  <p:tag name="ARS_CHARTPARA_PERCENTDEC" val="2"/>
  <p:tag name="ARS_CHARTPARA_SHOW3D" val="1"/>
  <p:tag name="ARS_CHARTPARA_SHOWWINDOW" val="0"/>
  <p:tag name="ARS_CHARTPOINTWIDTH" val="0.5"/>
  <p:tag name="ARS_CHARTSHOWITEMTEXT" val="0"/>
  <p:tag name="ARS_CHARTPARA_TEXTCHARTSPACEORLINE" val="0"/>
  <p:tag name="ARS_CHARTPARA_TEXTCHARTTYPEBYLINE" val="0"/>
  <p:tag name="ARS_CHARTPARA_CHARTVALUEISVOTEDCOUNT" val="0"/>
</p:tagLst>
</file>

<file path=ppt/tags/tag8.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TYPE" val="ctColumn"/>
  <p:tag name="ARS_CHARTPARA_DATAFORMAT" val="ltNumberValueAndPercent"/>
  <p:tag name="ARS_CHARTPARA_SHOWTIME" val="csStop"/>
  <p:tag name="ARS_CHARTPARA_NUMBERDEC" val="0"/>
  <p:tag name="ARS_CHARTPARA_DATAPERCENTBASE" val="crResponse"/>
  <p:tag name="ARS_CHARTPARA_PERCENTDEC" val="2"/>
  <p:tag name="ARS_CHARTPARA_SHOW3D" val="1"/>
  <p:tag name="ARS_CHARTPARA_SHOWWINDOW" val="0"/>
  <p:tag name="ARS_CHARTPOINTWIDTH" val="0.5"/>
  <p:tag name="ARS_CHARTSHOWITEMTEXT" val="0"/>
  <p:tag name="ARS_CHARTPARA_TEXTCHARTSPACEORLINE" val="0"/>
  <p:tag name="ARS_CHARTPARA_TEXTCHARTTYPEBYLINE" val="0"/>
  <p:tag name="ARS_CHARTPARA_CHARTVALUEISVOTEDCOUNT" val="0"/>
</p:tagLst>
</file>

<file path=ppt/tags/tag9.xml><?xml version="1.0" encoding="utf-8"?>
<p:tagLst xmlns:a="http://schemas.openxmlformats.org/drawingml/2006/main" xmlns:r="http://schemas.openxmlformats.org/officeDocument/2006/relationships" xmlns:p="http://schemas.openxmlformats.org/presentationml/2006/main">
  <p:tag name="ARS_RESPONSETYPE" val="Slid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TYPE" val="ctColumn"/>
  <p:tag name="ARS_CHARTPARA_DATAFORMAT" val="ltNumberValueAndPercent"/>
  <p:tag name="ARS_CHARTPARA_SHOWTIME" val="csStop"/>
  <p:tag name="ARS_CHARTPARA_NUMBERDEC" val="0"/>
  <p:tag name="ARS_CHARTPARA_DATAPERCENTBASE" val="crResponse"/>
  <p:tag name="ARS_CHARTPARA_PERCENTDEC" val="2"/>
  <p:tag name="ARS_CHARTPARA_SHOW3D" val="1"/>
  <p:tag name="ARS_CHARTPARA_SHOWWINDOW" val="0"/>
  <p:tag name="ARS_CHARTPOINTWIDTH" val="0.5"/>
  <p:tag name="ARS_CHARTSHOWITEMTEXT" val="0"/>
  <p:tag name="ARS_CHARTPARA_TEXTCHARTSPACEORLINE" val="0"/>
  <p:tag name="ARS_CHARTPARA_TEXTCHARTTYPEBYLINE" val="0"/>
  <p:tag name="ARS_CHARTPARA_CHARTVALUEISVOTEDCOUNT" val="0"/>
</p:tagLst>
</file>

<file path=ppt/theme/theme1.xml><?xml version="1.0" encoding="utf-8"?>
<a:theme xmlns:a="http://schemas.openxmlformats.org/drawingml/2006/main" name="Brush">
  <a:themeElements>
    <a:clrScheme name="Custom 17">
      <a:dk1>
        <a:sysClr val="windowText" lastClr="000000"/>
      </a:dk1>
      <a:lt1>
        <a:sysClr val="window" lastClr="FFFFFF"/>
      </a:lt1>
      <a:dk2>
        <a:srgbClr val="57495C"/>
      </a:dk2>
      <a:lt2>
        <a:srgbClr val="E7E6E6"/>
      </a:lt2>
      <a:accent1>
        <a:srgbClr val="F07C98"/>
      </a:accent1>
      <a:accent2>
        <a:srgbClr val="A6778D"/>
      </a:accent2>
      <a:accent3>
        <a:srgbClr val="768BA6"/>
      </a:accent3>
      <a:accent4>
        <a:srgbClr val="E8908B"/>
      </a:accent4>
      <a:accent5>
        <a:srgbClr val="C47A93"/>
      </a:accent5>
      <a:accent6>
        <a:srgbClr val="70A8DB"/>
      </a:accent6>
      <a:hlink>
        <a:srgbClr val="EB8067"/>
      </a:hlink>
      <a:folHlink>
        <a:srgbClr val="7BC7C0"/>
      </a:folHlink>
    </a:clrScheme>
    <a:fontScheme name="Custom 3">
      <a:majorFont>
        <a:latin typeface="Elephant"/>
        <a:ea typeface=""/>
        <a:cs typeface=""/>
      </a:majorFont>
      <a:minorFont>
        <a:latin typeface="Century Gothic"/>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rush" id="{83ACE2F6-3F27-4C0C-9F26-3A644E012A31}" vid="{2791EB26-28CE-473B-9B2E-6D68997E899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426e97fa315356fffbdcd9876fe988c2">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14b8f0def80e6d70ce3def20c90759ae"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Props1.xml><?xml version="1.0" encoding="utf-8"?>
<ds:datastoreItem xmlns:ds="http://schemas.openxmlformats.org/officeDocument/2006/customXml" ds:itemID="{897C4F4F-E645-4C6F-B0C3-39923BA0824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0DCE9DA-F7FD-45FA-83B7-D9813A44258A}">
  <ds:schemaRefs>
    <ds:schemaRef ds:uri="http://schemas.microsoft.com/sharepoint/v3/contenttype/forms"/>
  </ds:schemaRefs>
</ds:datastoreItem>
</file>

<file path=customXml/itemProps3.xml><?xml version="1.0" encoding="utf-8"?>
<ds:datastoreItem xmlns:ds="http://schemas.openxmlformats.org/officeDocument/2006/customXml" ds:itemID="{9DFCC198-DBFA-46B2-A241-8E3888E63670}">
  <ds:schemaRefs>
    <ds:schemaRef ds:uri="http://schemas.microsoft.com/office/2006/metadata/properties"/>
    <ds:schemaRef ds:uri="http://schemas.microsoft.com/office/infopath/2007/PartnerControls"/>
    <ds:schemaRef ds:uri="71af3243-3dd4-4a8d-8c0d-dd76da1f02a5"/>
  </ds:schemaRefs>
</ds:datastoreItem>
</file>

<file path=docProps/app.xml><?xml version="1.0" encoding="utf-8"?>
<Properties xmlns="http://schemas.openxmlformats.org/officeDocument/2006/extended-properties" xmlns:vt="http://schemas.openxmlformats.org/officeDocument/2006/docPropsVTypes">
  <Template>{913A68D0-6587-49F8-AABA-0A5539CF8CC9}TFe853cc32-c8a5-4d3d-be72-f0da08ad1ebd0034d42c_win32-6db092c676a8</Template>
  <TotalTime>22</TotalTime>
  <Words>4210</Words>
  <Application>Microsoft Office PowerPoint</Application>
  <PresentationFormat>Grand écran</PresentationFormat>
  <Paragraphs>583</Paragraphs>
  <Slides>49</Slides>
  <Notes>1</Notes>
  <HiddenSlides>0</HiddenSlides>
  <MMClips>1</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49</vt:i4>
      </vt:variant>
    </vt:vector>
  </HeadingPairs>
  <TitlesOfParts>
    <vt:vector size="56" baseType="lpstr">
      <vt:lpstr>Arial</vt:lpstr>
      <vt:lpstr>Calibri</vt:lpstr>
      <vt:lpstr>Century Gothic</vt:lpstr>
      <vt:lpstr>Courier New</vt:lpstr>
      <vt:lpstr>Elephant</vt:lpstr>
      <vt:lpstr>Wingdings</vt:lpstr>
      <vt:lpstr>Brush</vt:lpstr>
      <vt:lpstr>Journée d’étude FNAS </vt:lpstr>
      <vt:lpstr>1 . Comprendre les RPS </vt:lpstr>
      <vt:lpstr> Les RPS en quelques chiffres </vt:lpstr>
      <vt:lpstr>Présentation PowerPoint</vt:lpstr>
      <vt:lpstr>Présentation PowerPoint</vt:lpstr>
      <vt:lpstr>2.Comprendre les RPS – les violences internes </vt:lpstr>
      <vt:lpstr>2.Comprendre les RPS – les violences internes- Focus sur le harcèlement moral</vt:lpstr>
      <vt:lpstr>2.Comprendre les RPS – les violences internes- Focus sur le harcèlement moral</vt:lpstr>
      <vt:lpstr>2.Comprendre les RPS – les violences internes- Focus sur le harcèlement moral</vt:lpstr>
      <vt:lpstr>2.Comprendre les RPS – les violences internes- Focus sur le harcèlement moral</vt:lpstr>
      <vt:lpstr>2.Comprendre les RPS – les violences internes- Focus sur le harcèlement moral</vt:lpstr>
      <vt:lpstr>2.Comprendre les RPS – les violences externes </vt:lpstr>
      <vt:lpstr>2.Comprendre les RPS - le stress professionnel</vt:lpstr>
      <vt:lpstr>2.Comprendre les RPS - le stress professionnel</vt:lpstr>
      <vt:lpstr>2.Comprendre les RPS - le stress professionnel</vt:lpstr>
      <vt:lpstr>2.Comprendre les RPS -  passage du stress professionnel au burn out </vt:lpstr>
      <vt:lpstr>2.Comprendre les RPS -  passage du stress professionnel au burn out </vt:lpstr>
      <vt:lpstr>Présentation PowerPoint</vt:lpstr>
      <vt:lpstr>3. Comprendre les facteurs  à l’origine des RPS- rapport Gollac</vt:lpstr>
      <vt:lpstr>2. Les obligations de l’employeur </vt:lpstr>
      <vt:lpstr>1. Prévenir les RPS</vt:lpstr>
      <vt:lpstr>1. Prévenir les RPS </vt:lpstr>
      <vt:lpstr>2. Les 9 principes généraux de prévention </vt:lpstr>
      <vt:lpstr>2. Les 9 principes généraux de prévention </vt:lpstr>
      <vt:lpstr>2. Les 9 principes généraux de prévention </vt:lpstr>
      <vt:lpstr>2. Les 9 principes généraux de prévention </vt:lpstr>
      <vt:lpstr>2. Les 9 principes généraux de prévention </vt:lpstr>
      <vt:lpstr>3. Le DUERP  et les mesures d’actions</vt:lpstr>
      <vt:lpstr>3. Le DUERP  et les mesures d’actions</vt:lpstr>
      <vt:lpstr>3. Les moyens d’actions du CSE</vt:lpstr>
      <vt:lpstr>Présentation PowerPoint</vt:lpstr>
      <vt:lpstr>3. Les moyens du CSE - les réclamations individuelles</vt:lpstr>
      <vt:lpstr>3. Quelques exemples</vt:lpstr>
      <vt:lpstr>3. Les moyens du CSE – le droit d’alerte</vt:lpstr>
      <vt:lpstr>3.1. Atteinte aux droits des personnes ou aux libertés individuelles </vt:lpstr>
      <vt:lpstr>3.1. Atteinte aux droits des personnes ou aux libertés individuelles </vt:lpstr>
      <vt:lpstr>3.1. Atteinte aux droits des personnes ou aux libertés individuelles – exemple concret </vt:lpstr>
      <vt:lpstr>3.2.Alerte en cas de danger grave et imminent </vt:lpstr>
      <vt:lpstr>3. Les moyens du CSE – les inspections </vt:lpstr>
      <vt:lpstr>3. Les moyens du CSE – les inspections </vt:lpstr>
      <vt:lpstr>3. Les moyens du CSE – Participer à l’évaluation des risques professionnels</vt:lpstr>
      <vt:lpstr>3. Les moyens du CSE – Proposer des actions de prévention </vt:lpstr>
      <vt:lpstr>4. Solliciter les acteurs externes de la prévention </vt:lpstr>
      <vt:lpstr>Présentation PowerPoint</vt:lpstr>
      <vt:lpstr>4. Solliciter les acteurs externes de la prévention dans l’entreprise </vt:lpstr>
      <vt:lpstr>4. Solliciter les acteurs externes de la prévention dans l’entreprise </vt:lpstr>
      <vt:lpstr>4. Solliciter les acteurs externes de la prévention dans l’entreprise </vt:lpstr>
      <vt:lpstr>4. Solliciter les acteurs externes de la prévention dans l’entreprise </vt:lpstr>
      <vt:lpstr>MERCI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Frédéric ALLEMAND</dc:creator>
  <cp:lastModifiedBy>Isabelle Charpentier</cp:lastModifiedBy>
  <cp:revision>2</cp:revision>
  <dcterms:created xsi:type="dcterms:W3CDTF">2026-05-18T12:06:58Z</dcterms:created>
  <dcterms:modified xsi:type="dcterms:W3CDTF">2026-08-11T12:39:56Z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